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0" r:id="rId5"/>
    <p:sldId id="258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043"/>
            <a:ext cx="9144000" cy="6489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348880"/>
            <a:ext cx="7772400" cy="213285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CCFF33"/>
                </a:solidFill>
              </a:rPr>
              <a:t>МУЖЕСТВО И ЕДИНСТВО НАРОДОВ</a:t>
            </a:r>
            <a:br>
              <a:rPr lang="ru-RU" sz="4800" b="1" dirty="0" smtClean="0">
                <a:solidFill>
                  <a:srgbClr val="CCFF33"/>
                </a:solidFill>
              </a:rPr>
            </a:br>
            <a:r>
              <a:rPr lang="ru-RU" sz="4800" b="1" dirty="0" smtClean="0">
                <a:solidFill>
                  <a:srgbClr val="CCFF33"/>
                </a:solidFill>
              </a:rPr>
              <a:t>В ТЫЛУ И НА ФРОНТЕ</a:t>
            </a:r>
            <a:endParaRPr lang="ru-RU" sz="4800" b="1" dirty="0">
              <a:solidFill>
                <a:srgbClr val="CCFF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533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4" y="44624"/>
            <a:ext cx="8978373" cy="681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2936"/>
            <a:ext cx="4991100" cy="364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764704"/>
            <a:ext cx="4658271" cy="3463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69" y="188640"/>
            <a:ext cx="3806906" cy="2419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757811"/>
            <a:ext cx="3171825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0741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>
          <a:xfrm>
            <a:off x="107504" y="1916832"/>
            <a:ext cx="2808312" cy="458092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День, когда на территорию нашей страны вторглись немецко-фашистские захватчики и их союзники.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13115" y="374799"/>
            <a:ext cx="8817230" cy="1037977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Начало Великой Отечественной </a:t>
            </a:r>
            <a:r>
              <a:rPr lang="ru-RU" sz="4000" b="1" dirty="0" smtClean="0">
                <a:solidFill>
                  <a:srgbClr val="FF0000"/>
                </a:solidFill>
              </a:rPr>
              <a:t>войны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074" y="1700808"/>
            <a:ext cx="6080926" cy="465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3889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8640"/>
            <a:ext cx="8786686" cy="645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427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76"/>
            <a:ext cx="9108030" cy="6842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947" y="260796"/>
            <a:ext cx="4861892" cy="635341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Труженики тыла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6" y="896137"/>
            <a:ext cx="4205240" cy="2977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64" y="3933056"/>
            <a:ext cx="4338228" cy="2571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912" y="489254"/>
            <a:ext cx="5078118" cy="3384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861048"/>
            <a:ext cx="4465899" cy="2245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3445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0333" y="908720"/>
            <a:ext cx="3824258" cy="756320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Дети-герои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34" y="208941"/>
            <a:ext cx="4389979" cy="3589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6175375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492896"/>
            <a:ext cx="4752975" cy="415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211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188640"/>
            <a:ext cx="2560891" cy="216024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ПОБЕДА 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9 мая 1945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018" y="4044357"/>
            <a:ext cx="2990283" cy="2782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74" y="3284984"/>
            <a:ext cx="5860958" cy="327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154507"/>
              </p:ext>
            </p:extLst>
          </p:nvPr>
        </p:nvGraphicFramePr>
        <p:xfrm>
          <a:off x="4283075" y="3195638"/>
          <a:ext cx="576263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Объект упаковщика для оболочки" showAsIcon="1" r:id="rId5" imgW="576000" imgH="464400" progId="Package">
                  <p:embed/>
                </p:oleObj>
              </mc:Choice>
              <mc:Fallback>
                <p:oleObj name="Объект упаковщика для оболочки" showAsIcon="1" r:id="rId5" imgW="576000" imgH="4644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83075" y="3195638"/>
                        <a:ext cx="576263" cy="465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86904"/>
            <a:ext cx="3015191" cy="3983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890" y="351869"/>
            <a:ext cx="3278262" cy="2933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2083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507288" cy="90033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ВЕЧНЫЙ ОГОНЬ. ВЕЧНАЯ ПАМЯТЬ</a:t>
            </a:r>
            <a:endParaRPr lang="ru-RU" b="1" dirty="0">
              <a:solidFill>
                <a:srgbClr val="FFC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80757"/>
            <a:ext cx="8784976" cy="5660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0333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5" y="85449"/>
            <a:ext cx="9017388" cy="6729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3" y="332656"/>
            <a:ext cx="4440830" cy="223224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ПАРАД  </a:t>
            </a:r>
            <a:r>
              <a:rPr lang="ru-RU" b="1" dirty="0" smtClean="0">
                <a:solidFill>
                  <a:srgbClr val="FF0000"/>
                </a:solidFill>
              </a:rPr>
              <a:t>ПОБЕДЫ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>Память, благодарность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83" y="2708920"/>
            <a:ext cx="4250556" cy="3408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342" y="3631249"/>
            <a:ext cx="4208765" cy="291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813" y="487431"/>
            <a:ext cx="4284167" cy="297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39627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101</TotalTime>
  <Words>33</Words>
  <Application>Microsoft Office PowerPoint</Application>
  <PresentationFormat>Экран (4:3)</PresentationFormat>
  <Paragraphs>8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Бумажная</vt:lpstr>
      <vt:lpstr>Объект упаковщика для оболочки</vt:lpstr>
      <vt:lpstr>МУЖЕСТВО И ЕДИНСТВО НАРОДОВ В ТЫЛУ И НА ФРОНТЕ</vt:lpstr>
      <vt:lpstr>Презентация PowerPoint</vt:lpstr>
      <vt:lpstr>Начало Великой Отечественной войны</vt:lpstr>
      <vt:lpstr>Презентация PowerPoint</vt:lpstr>
      <vt:lpstr>Труженики тыла</vt:lpstr>
      <vt:lpstr>Дети-герои</vt:lpstr>
      <vt:lpstr>ПОБЕДА  9 мая 1945</vt:lpstr>
      <vt:lpstr>ВЕЧНЫЙ ОГОНЬ. ВЕЧНАЯ ПАМЯТЬ</vt:lpstr>
      <vt:lpstr>ПАРАД  ПОБЕДЫ  Память, благодарность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МУЖЕСТВО И ЕДИНСТВО НАРОДОВ В ТЫЛУ И НА ФРОНТЕ</dc:title>
  <dc:creator>Пользователь</dc:creator>
  <cp:lastModifiedBy>User</cp:lastModifiedBy>
  <cp:revision>10</cp:revision>
  <dcterms:created xsi:type="dcterms:W3CDTF">2026-05-04T03:32:30Z</dcterms:created>
  <dcterms:modified xsi:type="dcterms:W3CDTF">2026-05-04T08:42:24Z</dcterms:modified>
</cp:coreProperties>
</file>