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74" r:id="rId6"/>
    <p:sldId id="275" r:id="rId7"/>
    <p:sldId id="260" r:id="rId8"/>
    <p:sldId id="27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A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F334F-6974-48E2-B312-DF6FEE7969B9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A66AE-DEF5-4B75-91AC-C0A170F97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79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6CA9E-CFD8-4699-D5B3-5F8F40708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69D636-2786-3205-76AD-BC6AFD081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A0B678-2338-1F1D-301A-63C83BAE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CAF83A-3412-45C0-2AB9-70D47CEAF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77A272-44A1-2733-C85E-22C9EDEE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8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E1791-2C1E-0366-943D-C7B1360D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D92CBD-50DA-66BE-F8C7-C3F3A5C9E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E0B124-B978-619E-A7BF-87C04877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BD5C92-B3D9-8F45-BEDA-E120D1A32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E1E503-10A0-8C23-3F22-DA34EA91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05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10860-FF4B-2127-0A53-14A693810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682150-FFE6-B6FB-5929-F630BA25D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AF794-97FA-222D-F80C-5E9EF2436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ACDCCF-3953-2608-9EC4-21CCDBD77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4384C7-DE85-0785-4C11-7198CBCC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4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74324-D555-4C88-9B3E-56664F5A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B7D442-C86C-2B57-23DA-91E1B525D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8455ED-5FBF-1AC5-98A0-FD3AA419D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30FDE-CBF3-8458-0D79-CD698B59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DF8A79-BCEE-E777-302F-6D84BB78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D94DD8-68F2-8666-0D19-30B331E5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7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6D4F6-511A-2D55-B37C-F84E030EC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A510D8-C0AB-1BEB-ABA0-C6AD50CC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99D022-A54F-3A6F-D7E3-76423935C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B35C9D-DEE3-E3AE-CC4B-578487991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D4F23C-1627-509E-CB55-39DE0AA7E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225992-93C1-2AEF-6198-1281425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DB8C71-884A-C0E3-253E-7AAEFAF5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DF494B-BD48-DD7C-5D9B-2655335FA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9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BF8A9-CCDB-4F6D-0CC5-C1C90B2F6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8E2ADBD-40FF-D601-5A38-DDFD72002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ADF586-D5E4-6155-E5F9-925251EA4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9A0B42-BD4A-7E7F-E79E-5C43700B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26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E61134-2029-7B62-631A-7C9B9C78C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D27484-E574-5E08-7192-1E0656F80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481F8-A2DB-B276-7B4A-8D2720F8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4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EACFD-E288-1B4F-D072-C7F31343C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BB6F64-0C58-A1AF-A57E-787947F6B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E8043A-4654-4042-87CC-F2461BF51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616AF7-96F6-A26B-466E-9B1B211A9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CEA343-403D-13AC-823A-CCC23D3B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81D3E4-96C5-587E-421C-FBA322B4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339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A5CF5-525E-F42C-8CF1-49A89688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C44CC1-DBA4-404F-CEC1-F111C61973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DC9AC5-B1D2-DBFF-4DC5-8EE8AC41D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2689B2-B84B-27A8-8A57-DE482501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092036-D169-6D89-E2CE-250C1A6B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06AA75-DF1C-2B0A-D2E0-6FFF7A00D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4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22592-B2B5-8062-524B-2C476B79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71EFD5-6124-0F1B-6262-0E2C56A96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D088BD-EC4A-B6FA-72F9-AD1C205D0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82294E-45D2-BD20-2BA3-CCF57ECB4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98B431-A0F1-EF78-1D8D-F1F38A79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13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5032206-06C0-77A1-5B1B-32B616B97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3EF82B-F788-DA1B-BA1C-AE263E77B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0DE07-D800-5907-4F88-6747308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45B19E-48C5-B836-D4F2-A9B7C869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3AEE4F-704C-2170-9A7B-7185E06F0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5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C8949-F7D6-7C8E-63FE-0A533F70F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2CA0F6-0783-FC1F-360E-C5BDA394D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015C65-49A7-6C34-3C84-945AB8A70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864F1-BB9D-47D8-BAD3-642F36A127A3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77CE11-EF8B-1BC9-BC30-0521B2FEB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46EE16-7B6F-61FE-475B-78B9261168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01B77-D411-4C73-90B9-813CAA9CC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6B7AF-C969-ED6A-1643-4EE7F173F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36369"/>
            <a:ext cx="9144000" cy="233996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Прилагательные: красочные слова в описаниях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F09837-44D8-F6C8-3CE3-0619BDA47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84659" y="4249271"/>
            <a:ext cx="2384611" cy="2115669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>
                <a:latin typeface="Book Antiqua" panose="02040602050305030304" pitchFamily="18" charset="0"/>
              </a:rPr>
              <a:t>Выполнила:</a:t>
            </a:r>
          </a:p>
          <a:p>
            <a:pPr algn="r"/>
            <a:r>
              <a:rPr lang="ru-RU" b="1" dirty="0">
                <a:latin typeface="Book Antiqua" panose="02040602050305030304" pitchFamily="18" charset="0"/>
              </a:rPr>
              <a:t>студентка группы ФЛ-41БЗ </a:t>
            </a:r>
          </a:p>
          <a:p>
            <a:pPr algn="r"/>
            <a:r>
              <a:rPr lang="ru-RU" b="1" dirty="0" err="1">
                <a:latin typeface="Book Antiqua" panose="02040602050305030304" pitchFamily="18" charset="0"/>
              </a:rPr>
              <a:t>Ерыгина</a:t>
            </a:r>
            <a:r>
              <a:rPr lang="ru-RU" b="1" dirty="0">
                <a:latin typeface="Book Antiqua" panose="02040602050305030304" pitchFamily="18" charset="0"/>
              </a:rPr>
              <a:t> А. А. </a:t>
            </a:r>
          </a:p>
          <a:p>
            <a:pPr algn="r"/>
            <a:r>
              <a:rPr lang="ru-RU" b="1" dirty="0">
                <a:latin typeface="Book Antiqua" panose="02040602050305030304" pitchFamily="18" charset="0"/>
              </a:rPr>
              <a:t>Преподаватель:</a:t>
            </a:r>
          </a:p>
          <a:p>
            <a:pPr algn="r"/>
            <a:r>
              <a:rPr lang="ru-RU" b="1" dirty="0">
                <a:latin typeface="Book Antiqua" panose="02040602050305030304" pitchFamily="18" charset="0"/>
              </a:rPr>
              <a:t>Карпов Д. 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131517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C6BC5-8F9B-B443-32A8-9A483810F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569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Book Antiqua" panose="02040602050305030304" pitchFamily="18" charset="0"/>
              </a:rPr>
              <a:t>Что такое прилагательное?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017B1-DAB0-5AE9-C087-82CCEA4A5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04160" y="1790344"/>
            <a:ext cx="6583680" cy="3930282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Какую роль играют прилагательные в речи?</a:t>
            </a:r>
          </a:p>
          <a:p>
            <a:pPr algn="ctr"/>
            <a:r>
              <a:rPr lang="ru-RU" sz="4000" dirty="0"/>
              <a:t>Назовите разряды прилагательных;</a:t>
            </a:r>
          </a:p>
          <a:p>
            <a:pPr algn="ctr"/>
            <a:r>
              <a:rPr lang="ru-RU" sz="4000" dirty="0"/>
              <a:t>Как изменяются прилагательные?</a:t>
            </a:r>
          </a:p>
        </p:txBody>
      </p:sp>
    </p:spTree>
    <p:extLst>
      <p:ext uri="{BB962C8B-B14F-4D97-AF65-F5344CB8AC3E}">
        <p14:creationId xmlns:p14="http://schemas.microsoft.com/office/powerpoint/2010/main" val="416101137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FB511E-1743-59BB-EB66-A2E6D76C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001" y="179486"/>
            <a:ext cx="4254113" cy="1009651"/>
          </a:xfrm>
        </p:spPr>
        <p:txBody>
          <a:bodyPr/>
          <a:lstStyle/>
          <a:p>
            <a:r>
              <a:rPr lang="ru-RU" b="1" dirty="0">
                <a:latin typeface="Book Antiqua" panose="02040602050305030304" pitchFamily="18" charset="0"/>
              </a:rPr>
              <a:t>Афганистан</a:t>
            </a:r>
          </a:p>
        </p:txBody>
      </p:sp>
      <p:pic>
        <p:nvPicPr>
          <p:cNvPr id="1026" name="Picture 2" descr="Афганистан — Википедия">
            <a:extLst>
              <a:ext uri="{FF2B5EF4-FFF2-40B4-BE49-F238E27FC236}">
                <a16:creationId xmlns:a16="http://schemas.microsoft.com/office/drawing/2014/main" id="{D777AD57-DD0B-CC93-94BB-83CC5E9BE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44" y="1325659"/>
            <a:ext cx="4848029" cy="484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 Афганистане задержали трех якобы колдунов - РИА Новости, 09.09.2025">
            <a:extLst>
              <a:ext uri="{FF2B5EF4-FFF2-40B4-BE49-F238E27FC236}">
                <a16:creationId xmlns:a16="http://schemas.microsoft.com/office/drawing/2014/main" id="{70AFD984-138F-7AAF-6869-E561354C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888" y="458195"/>
            <a:ext cx="5029770" cy="2829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отни людей приняли участие в траурной церемонии Ашура в Афганистане - ИА  REGNUM">
            <a:extLst>
              <a:ext uri="{FF2B5EF4-FFF2-40B4-BE49-F238E27FC236}">
                <a16:creationId xmlns:a16="http://schemas.microsoft.com/office/drawing/2014/main" id="{163D7ED8-67B3-29BE-7B88-1C4B83A18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87441"/>
            <a:ext cx="4848029" cy="3244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721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3F9E8-95B5-3084-224B-347DA0719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37" y="180521"/>
            <a:ext cx="4524660" cy="1262596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Book Antiqua" panose="02040602050305030304" pitchFamily="18" charset="0"/>
              </a:rPr>
              <a:t>Афганская война (1979-1989)</a:t>
            </a:r>
            <a:endParaRPr lang="ru-RU" sz="3600" dirty="0"/>
          </a:p>
        </p:txBody>
      </p:sp>
      <p:pic>
        <p:nvPicPr>
          <p:cNvPr id="2050" name="Picture 2" descr="Афганская война: 35 лет спустя - ХIакъикъат">
            <a:extLst>
              <a:ext uri="{FF2B5EF4-FFF2-40B4-BE49-F238E27FC236}">
                <a16:creationId xmlns:a16="http://schemas.microsoft.com/office/drawing/2014/main" id="{F0E828FE-F865-0BE8-FD76-C82723C78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1153" r="17394"/>
          <a:stretch>
            <a:fillRect/>
          </a:stretch>
        </p:blipFill>
        <p:spPr bwMode="auto">
          <a:xfrm>
            <a:off x="860409" y="2043953"/>
            <a:ext cx="4016188" cy="2565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ойна в Афганистане: 1979-1989 | Исторический парк «Россия – Моя история»">
            <a:extLst>
              <a:ext uri="{FF2B5EF4-FFF2-40B4-BE49-F238E27FC236}">
                <a16:creationId xmlns:a16="http://schemas.microsoft.com/office/drawing/2014/main" id="{124C4F34-6364-1476-98A3-DE1D398DC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21" y="811819"/>
            <a:ext cx="4159624" cy="2989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Непосильное бремя»: сколько стоила СССР Война в Афганистане -  Рамблер/личные финансы">
            <a:extLst>
              <a:ext uri="{FF2B5EF4-FFF2-40B4-BE49-F238E27FC236}">
                <a16:creationId xmlns:a16="http://schemas.microsoft.com/office/drawing/2014/main" id="{E2071318-7370-4451-C741-408EA412C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518" y="3326800"/>
            <a:ext cx="5144417" cy="2939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69117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4C2FA-7E8E-42E5-3A60-35C981DB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EA2F1-2091-347E-6388-A885DF07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752" y="135697"/>
            <a:ext cx="4524660" cy="1262596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Book Antiqua" panose="02040602050305030304" pitchFamily="18" charset="0"/>
              </a:rPr>
              <a:t>Афганская война (1979-1989)</a:t>
            </a:r>
            <a:endParaRPr lang="ru-RU" sz="3600" dirty="0"/>
          </a:p>
        </p:txBody>
      </p:sp>
      <p:pic>
        <p:nvPicPr>
          <p:cNvPr id="3074" name="Picture 2" descr="Какими душманами были талибы»: как лидеры «Талибана»* воевали против СССР -  Рамблер/новости">
            <a:extLst>
              <a:ext uri="{FF2B5EF4-FFF2-40B4-BE49-F238E27FC236}">
                <a16:creationId xmlns:a16="http://schemas.microsoft.com/office/drawing/2014/main" id="{15D1B5D4-34DA-50FA-BCD3-C1B54901B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2" y="1909202"/>
            <a:ext cx="4876800" cy="366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Зачем афганские душманы вторгались на территорию СССР - Русская семерка">
            <a:extLst>
              <a:ext uri="{FF2B5EF4-FFF2-40B4-BE49-F238E27FC236}">
                <a16:creationId xmlns:a16="http://schemas.microsoft.com/office/drawing/2014/main" id="{DBF51E57-9078-319F-BD58-8D9C0D6AC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88" y="1075485"/>
            <a:ext cx="5342965" cy="3290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96153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91D953-C5DC-4A79-6A4C-7F92A7B36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46C7C-BCD1-B78B-2FAE-1B7AEE5F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2" y="170329"/>
            <a:ext cx="9681883" cy="61836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Book Antiqua" panose="02040602050305030304" pitchFamily="18" charset="0"/>
              </a:rPr>
              <a:t>Соколов Борис Иннокентьевич (1953)</a:t>
            </a:r>
            <a:endParaRPr lang="ru-RU" sz="36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1BA59D1-14A1-D54C-8504-8CB359F7D1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4" r="28015"/>
          <a:stretch>
            <a:fillRect/>
          </a:stretch>
        </p:blipFill>
        <p:spPr bwMode="auto">
          <a:xfrm>
            <a:off x="681318" y="1220507"/>
            <a:ext cx="3061942" cy="346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935EBFA-6520-666E-4DEC-507429BB9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243" y="2174220"/>
            <a:ext cx="2533652" cy="3364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к уроженец Бурятии выполнил секретную операцию в ...">
            <a:extLst>
              <a:ext uri="{FF2B5EF4-FFF2-40B4-BE49-F238E27FC236}">
                <a16:creationId xmlns:a16="http://schemas.microsoft.com/office/drawing/2014/main" id="{AEBA7D51-2BE2-CFD1-F1AC-3916D0C2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878" y="1414136"/>
            <a:ext cx="3912110" cy="2919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72272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36984-7263-5A26-08A7-43ABAB717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44" y="201370"/>
            <a:ext cx="10633108" cy="840794"/>
          </a:xfrm>
        </p:spPr>
        <p:txBody>
          <a:bodyPr>
            <a:norm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Письмо солдата:</a:t>
            </a:r>
          </a:p>
        </p:txBody>
      </p:sp>
      <p:sp useBgFill="1"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955B635-47CE-D579-0FCD-D43BA6E1A0A3}"/>
              </a:ext>
            </a:extLst>
          </p:cNvPr>
          <p:cNvSpPr/>
          <p:nvPr/>
        </p:nvSpPr>
        <p:spPr>
          <a:xfrm>
            <a:off x="720690" y="1100750"/>
            <a:ext cx="10750617" cy="4954555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25ED971-09A3-38A9-8E3C-FFD2894548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5058" y="1042164"/>
            <a:ext cx="9987470" cy="4837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«Здравствуй, дорогая мама!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Пишу тебе из далекого Афганистана. У меня все хорошо, не переживай. Здесь очень жарко, солнце палит, но к этому привыкаешь. Кормят нормально, ребята здесь боевые, все друг другу помогают. Вчера получили долгожданные письма из дома, радости было много.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Ты не волнуйся, мама, я в безопасности, мы выполняем свой долг. Обязательно вернусь домой, жди меня. Служба идет, времени нет скучать. Часто вспоминаю наш дом, город.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Передавай привет всем знакомым.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Твой сын, Саша»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729270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0FB274-3D33-5640-7155-657FCDEEC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1D6CB1-EBBD-AA25-C429-65D2BD6BCEED}"/>
              </a:ext>
            </a:extLst>
          </p:cNvPr>
          <p:cNvSpPr txBox="1"/>
          <p:nvPr/>
        </p:nvSpPr>
        <p:spPr>
          <a:xfrm>
            <a:off x="1013011" y="328590"/>
            <a:ext cx="4563035" cy="6046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/>
              <a:t>Ступив за хребет Гиндукуша,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Где солнце тускнело во мгле,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Бессмертную русскую душу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Пронес по тревожной земле.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Свинцовые трассы летели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В его нежелезную грудь,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Отметив рубцами на теле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К бессмертию пройденный путь.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Утихли со временем раны,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Но снова, к рассвету спеша, 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Дорогами Афганистана</a:t>
            </a:r>
          </a:p>
          <a:p>
            <a:pPr>
              <a:lnSpc>
                <a:spcPct val="150000"/>
              </a:lnSpc>
            </a:pPr>
            <a:r>
              <a:rPr lang="ru-RU" sz="2000" b="1" dirty="0"/>
              <a:t>В бессоннице бродит душа. </a:t>
            </a:r>
          </a:p>
          <a:p>
            <a:pPr algn="r">
              <a:lnSpc>
                <a:spcPct val="150000"/>
              </a:lnSpc>
            </a:pPr>
            <a:r>
              <a:rPr lang="ru-RU" sz="2000" b="1" dirty="0"/>
              <a:t>В. Верстаков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C031C5-AC70-B5AF-7EAE-2ED3AD539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412" y="632773"/>
            <a:ext cx="3639058" cy="5144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44080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221</Words>
  <Application>Microsoft Office PowerPoint</Application>
  <PresentationFormat>Широкоэкранный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Book Antiqua</vt:lpstr>
      <vt:lpstr>Calibri</vt:lpstr>
      <vt:lpstr>Calibri Light</vt:lpstr>
      <vt:lpstr>Тема Office</vt:lpstr>
      <vt:lpstr>Прилагательные: красочные слова в описаниях</vt:lpstr>
      <vt:lpstr>Что такое прилагательное? </vt:lpstr>
      <vt:lpstr>Афганистан</vt:lpstr>
      <vt:lpstr>Афганская война (1979-1989)</vt:lpstr>
      <vt:lpstr>Афганская война (1979-1989)</vt:lpstr>
      <vt:lpstr>Соколов Борис Иннокентьевич (1953)</vt:lpstr>
      <vt:lpstr>Письмо солдата: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43</cp:revision>
  <dcterms:created xsi:type="dcterms:W3CDTF">2025-06-07T10:11:14Z</dcterms:created>
  <dcterms:modified xsi:type="dcterms:W3CDTF">2026-02-12T10:24:10Z</dcterms:modified>
</cp:coreProperties>
</file>