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Montserrat" panose="020B0604020202020204" charset="-52"/>
      <p:regular r:id="rId44"/>
    </p:embeddedFont>
    <p:embeddedFont>
      <p:font typeface="Montserrat Bold" panose="020B0604020202020204" charset="-52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60" d="100"/>
          <a:sy n="60" d="100"/>
        </p:scale>
        <p:origin x="39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sv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28.sv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8.jpe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9.jpe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0.jpe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31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В 1647 году отряд казаков под предводительством Степана Костырева оказался на Тункинской земле. Какое название дали казаки Тункинской долине?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Тункинский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аймак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Бурят-Монгольской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АССР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67417" y="6368500"/>
            <a:ext cx="390882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Бурятская степь</a:t>
            </a:r>
            <a:r>
              <a:rPr lang="en-US" sz="2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33173" y="5086350"/>
            <a:ext cx="43819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Тункинский острог</a:t>
            </a:r>
            <a:r>
              <a:rPr lang="en-US" sz="3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423803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Тункинский район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Где сейчас располагается районный центр Тункинского района?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20403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Аршан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9" y="6312097"/>
            <a:ext cx="1878092" cy="1056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Кырен 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283933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Тунка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3230" y="5086350"/>
            <a:ext cx="203977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Жемчуг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Мунку-Сардык является наивысшей вершиной Восточно-Саянских гор. Какова её высота?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89076" y="5008177"/>
            <a:ext cx="187166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2985 м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0261" y="6358976"/>
            <a:ext cx="1910477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4290 м</a:t>
            </a:r>
            <a:r>
              <a:rPr lang="en-US" sz="2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33172" y="4998652"/>
            <a:ext cx="187782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3491 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185556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5680 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Какая страна находится по соседству с Тункинским районом?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25869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Монголия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17512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Китай</a:t>
            </a:r>
            <a:r>
              <a:rPr lang="en-US" sz="2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25800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Казахстан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67666" y="6133892"/>
            <a:ext cx="27051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Узбекистан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245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Какой природоохранный объект был создан в Тункинском районе с целью сохранения редких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исчезающих видов флоры и фауны?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4222313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Мараловая ферма 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«Саянский марал»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Экотропа «Саянай зурхэн»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5086350"/>
            <a:ext cx="4866058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Национальный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парк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«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Тункинский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67607" y="6591092"/>
            <a:ext cx="549902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Байкальский заповедник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Кто из нижеперечисленных деятелей культуры является выходцем из Тункинского района?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57510" y="4640206"/>
            <a:ext cx="5595889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Российская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бурятская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певица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Ольга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Жигмитова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7510" y="6388045"/>
            <a:ext cx="6281689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Российский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бурятский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актёр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театра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Содном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Хажитов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4630681"/>
            <a:ext cx="652248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Бато Шойнжонов, сыгравший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роль Алдара Цыденжапова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6378520"/>
            <a:ext cx="6888406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Российский бурятский кинорежиссер, Солбон Лыгдэнов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529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Автор этих строк российский бурятский поэт, Народный поэт Бурятии, заслуженный работник культуры Бурятии и Российской Федерации, выходец из Тункинского района:</a:t>
            </a:r>
          </a:p>
          <a:p>
            <a:pPr algn="ctr">
              <a:lnSpc>
                <a:spcPts val="2904"/>
              </a:lnSpc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Саяны, родные Саяны,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 высокой седою главой —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Под вами — леса и поляны,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Над вами — простор голубой.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05879" y="6696510"/>
            <a:ext cx="3636050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Жорж Юбухаев 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05879" y="7907389"/>
            <a:ext cx="381757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Лопсон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Тапхаев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465875" y="6696074"/>
            <a:ext cx="577412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Егор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Сороковиков-Магай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01200" y="7919518"/>
            <a:ext cx="688840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Майсан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Алсыев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Этот художественный фильм, детектив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режиссёра Михаила Назарова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был снят в лесах Тункинской долины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Старший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сын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1975 г.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Предварительное 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расследование, 1978 г.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Хозяин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тайги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1968 г.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24672" y="6057901"/>
            <a:ext cx="57848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Пропажа свидетеля, 1971 г.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245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В каком селе отбывали наказание первые политические ссыльные после восстания 1825 года (В. С. Толстой, Ю. К. Люблинский)?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19778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Аршан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1" y="6115050"/>
            <a:ext cx="1594604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Тунка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192000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Туран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192000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Горхон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784859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4930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В Тункинской долине в 2011 году ученые обнаружили уникальный археологический памятник – стоянку древнего человека. На протяжении нескольких лет им удалось найти останки первобытных людей, которые жили 31-50 тысяч лет назад. Какое название получил этот археологический памятник?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1" y="7100888"/>
            <a:ext cx="312136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Хонгор-Уула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1" y="8251524"/>
            <a:ext cx="21302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Улябор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012355" y="7091363"/>
            <a:ext cx="178924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Туяна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012355" y="8194375"/>
            <a:ext cx="178924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Китой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В</a:t>
            </a:r>
          </a:p>
          <a:p>
            <a:pPr algn="l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Б</a:t>
            </a:r>
          </a:p>
          <a:p>
            <a:pPr algn="l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В</a:t>
            </a:r>
          </a:p>
          <a:p>
            <a:pPr algn="l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А</a:t>
            </a:r>
          </a:p>
          <a:p>
            <a:pPr algn="l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В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11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Г</a:t>
            </a:r>
          </a:p>
          <a:p>
            <a:pPr algn="ctr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Б</a:t>
            </a:r>
          </a:p>
          <a:p>
            <a:pPr algn="ctr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Г</a:t>
            </a:r>
          </a:p>
          <a:p>
            <a:pPr algn="ctr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Б</a:t>
            </a:r>
          </a:p>
          <a:p>
            <a:pPr algn="ctr">
              <a:lnSpc>
                <a:spcPts val="664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12441" y="2541509"/>
            <a:ext cx="8863118" cy="6064959"/>
          </a:xfrm>
          <a:custGeom>
            <a:avLst/>
            <a:gdLst/>
            <a:ahLst/>
            <a:cxnLst/>
            <a:rect l="l" t="t" r="r" b="b"/>
            <a:pathLst>
              <a:path w="8863118" h="6064959">
                <a:moveTo>
                  <a:pt x="0" y="0"/>
                </a:moveTo>
                <a:lnTo>
                  <a:pt x="8863118" y="0"/>
                </a:lnTo>
                <a:lnTo>
                  <a:pt x="8863118" y="6064958"/>
                </a:lnTo>
                <a:lnTo>
                  <a:pt x="0" y="6064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01" b="-480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9924" y="962025"/>
            <a:ext cx="13788153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Как называется природное явление,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внезапно настигнувшее Тункинский район в 2014 году?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629494" y="2420512"/>
            <a:ext cx="9029012" cy="6207566"/>
          </a:xfrm>
          <a:custGeom>
            <a:avLst/>
            <a:gdLst/>
            <a:ahLst/>
            <a:cxnLst/>
            <a:rect l="l" t="t" r="r" b="b"/>
            <a:pathLst>
              <a:path w="9029012" h="6207566">
                <a:moveTo>
                  <a:pt x="0" y="0"/>
                </a:moveTo>
                <a:lnTo>
                  <a:pt x="9029012" y="0"/>
                </a:lnTo>
                <a:lnTo>
                  <a:pt x="9029012" y="6207567"/>
                </a:lnTo>
                <a:lnTo>
                  <a:pt x="0" y="6207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99" r="-149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962025"/>
            <a:ext cx="14759344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Назовите название команды КВН из Тункинского района,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которая стала победителем Школьной лиги КВН – 2018.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182020" y="3833638"/>
            <a:ext cx="11923961" cy="4842696"/>
          </a:xfrm>
          <a:custGeom>
            <a:avLst/>
            <a:gdLst/>
            <a:ahLst/>
            <a:cxnLst/>
            <a:rect l="l" t="t" r="r" b="b"/>
            <a:pathLst>
              <a:path w="11923961" h="4842696">
                <a:moveTo>
                  <a:pt x="0" y="0"/>
                </a:moveTo>
                <a:lnTo>
                  <a:pt x="11923960" y="0"/>
                </a:lnTo>
                <a:lnTo>
                  <a:pt x="11923960" y="4842696"/>
                </a:lnTo>
                <a:lnTo>
                  <a:pt x="0" y="48426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278" b="-19390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3073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Вставьте пропущенное слово: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Улус _____ в Тункинском районе Бурятии в 2021 году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признали одним из самых красивых мест России и мира.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Он вошёл в ассоциацию «Самые красивые деревни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городки России» и стал 32-й самой красивой деревней в стране.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69504" y="2691239"/>
            <a:ext cx="9548992" cy="5991182"/>
          </a:xfrm>
          <a:custGeom>
            <a:avLst/>
            <a:gdLst/>
            <a:ahLst/>
            <a:cxnLst/>
            <a:rect l="l" t="t" r="r" b="b"/>
            <a:pathLst>
              <a:path w="9548992" h="5991182">
                <a:moveTo>
                  <a:pt x="0" y="0"/>
                </a:moveTo>
                <a:lnTo>
                  <a:pt x="9548992" y="0"/>
                </a:lnTo>
                <a:lnTo>
                  <a:pt x="9548992" y="5991182"/>
                </a:lnTo>
                <a:lnTo>
                  <a:pt x="0" y="5991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9" t="-4084" b="-408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856088"/>
            <a:ext cx="17283315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Как называется это сакральное место с песчаной горой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Тункинском районе Бурятии?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596932" y="2461076"/>
            <a:ext cx="11094136" cy="6173487"/>
          </a:xfrm>
          <a:custGeom>
            <a:avLst/>
            <a:gdLst/>
            <a:ahLst/>
            <a:cxnLst/>
            <a:rect l="l" t="t" r="r" b="b"/>
            <a:pathLst>
              <a:path w="11094136" h="6173487">
                <a:moveTo>
                  <a:pt x="0" y="0"/>
                </a:moveTo>
                <a:lnTo>
                  <a:pt x="11094136" y="0"/>
                </a:lnTo>
                <a:lnTo>
                  <a:pt x="11094136" y="6173487"/>
                </a:lnTo>
                <a:lnTo>
                  <a:pt x="0" y="61734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827" t="-67052" r="-36483" b="-111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1093071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Кто наливает целебную воду в Аршане?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19619" y="3237263"/>
            <a:ext cx="10354536" cy="5462018"/>
          </a:xfrm>
          <a:custGeom>
            <a:avLst/>
            <a:gdLst/>
            <a:ahLst/>
            <a:cxnLst/>
            <a:rect l="l" t="t" r="r" b="b"/>
            <a:pathLst>
              <a:path w="10354536" h="5462018">
                <a:moveTo>
                  <a:pt x="0" y="0"/>
                </a:moveTo>
                <a:lnTo>
                  <a:pt x="10354536" y="0"/>
                </a:lnTo>
                <a:lnTo>
                  <a:pt x="10354536" y="5462018"/>
                </a:lnTo>
                <a:lnTo>
                  <a:pt x="0" y="5462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2454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Российская шахматистка, двукратная чемпионка Европы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среди девушек, международный гроссмейстер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среди женщин (2012).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Депутат Народного Хурала Республики Бурятия VI созыва. Кто она?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79819" y="2644661"/>
            <a:ext cx="10128363" cy="5980522"/>
          </a:xfrm>
          <a:custGeom>
            <a:avLst/>
            <a:gdLst/>
            <a:ahLst/>
            <a:cxnLst/>
            <a:rect l="l" t="t" r="r" b="b"/>
            <a:pathLst>
              <a:path w="10128363" h="5980522">
                <a:moveTo>
                  <a:pt x="0" y="0"/>
                </a:moveTo>
                <a:lnTo>
                  <a:pt x="10128362" y="0"/>
                </a:lnTo>
                <a:lnTo>
                  <a:pt x="10128362" y="5980522"/>
                </a:lnTo>
                <a:lnTo>
                  <a:pt x="0" y="59805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19" t="-4165" b="-1636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Самая крупная полноводная река, протекающая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 территории Тункинского района – это …?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672131" y="2639979"/>
            <a:ext cx="8943739" cy="5970671"/>
          </a:xfrm>
          <a:custGeom>
            <a:avLst/>
            <a:gdLst/>
            <a:ahLst/>
            <a:cxnLst/>
            <a:rect l="l" t="t" r="r" b="b"/>
            <a:pathLst>
              <a:path w="8943739" h="5970671">
                <a:moveTo>
                  <a:pt x="0" y="0"/>
                </a:moveTo>
                <a:lnTo>
                  <a:pt x="8943738" y="0"/>
                </a:lnTo>
                <a:lnTo>
                  <a:pt x="8943738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172" b="-617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832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Эта дикая кошка обитает в пределах горной системы </a:t>
            </a:r>
          </a:p>
          <a:p>
            <a:pPr algn="ctr">
              <a:lnSpc>
                <a:spcPts val="4893"/>
              </a:lnSpc>
            </a:pPr>
            <a:r>
              <a:rPr lang="en-US" sz="3495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Восточного Саяна в Республике Бурятия </a:t>
            </a:r>
          </a:p>
          <a:p>
            <a:pPr algn="ctr">
              <a:lnSpc>
                <a:spcPts val="4893"/>
              </a:lnSpc>
              <a:spcBef>
                <a:spcPct val="0"/>
              </a:spcBef>
            </a:pPr>
            <a:r>
              <a:rPr lang="en-US" sz="3495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(Тункинский и Окинский районы).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610574" y="2244237"/>
            <a:ext cx="9066853" cy="6392131"/>
          </a:xfrm>
          <a:custGeom>
            <a:avLst/>
            <a:gdLst/>
            <a:ahLst/>
            <a:cxnLst/>
            <a:rect l="l" t="t" r="r" b="b"/>
            <a:pathLst>
              <a:path w="9066853" h="6392131">
                <a:moveTo>
                  <a:pt x="0" y="0"/>
                </a:moveTo>
                <a:lnTo>
                  <a:pt x="9066852" y="0"/>
                </a:lnTo>
                <a:lnTo>
                  <a:pt x="9066852" y="6392132"/>
                </a:lnTo>
                <a:lnTo>
                  <a:pt x="0" y="6392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746883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В Красной книге название этого растения звучит как «Рододендрон Адамса», а как его называют в народе?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619934" y="2485512"/>
            <a:ext cx="9048132" cy="6118946"/>
          </a:xfrm>
          <a:custGeom>
            <a:avLst/>
            <a:gdLst/>
            <a:ahLst/>
            <a:cxnLst/>
            <a:rect l="l" t="t" r="r" b="b"/>
            <a:pathLst>
              <a:path w="9048132" h="6118946">
                <a:moveTo>
                  <a:pt x="0" y="0"/>
                </a:moveTo>
                <a:lnTo>
                  <a:pt x="9048132" y="0"/>
                </a:lnTo>
                <a:lnTo>
                  <a:pt x="9048132" y="6118945"/>
                </a:lnTo>
                <a:lnTo>
                  <a:pt x="0" y="6118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1" r="-56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Как называется радиоастрофизическая обсерватория, расположенная в Тункинском районе Бурятии?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616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Сель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Тигр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Хойтогол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Бурхан-Баабай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Бронзовый мальчик или мальчик с кувшином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Инна Ивахинова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Иркут 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Снежный барс (Ирбис)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Сагаан дали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Бадары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38034" y="2572832"/>
            <a:ext cx="5781020" cy="5491969"/>
          </a:xfrm>
          <a:custGeom>
            <a:avLst/>
            <a:gdLst/>
            <a:ahLst/>
            <a:cxnLst/>
            <a:rect l="l" t="t" r="r" b="b"/>
            <a:pathLst>
              <a:path w="5781020" h="5491969">
                <a:moveTo>
                  <a:pt x="0" y="0"/>
                </a:moveTo>
                <a:lnTo>
                  <a:pt x="5781019" y="0"/>
                </a:lnTo>
                <a:lnTo>
                  <a:pt x="5781019" y="5491969"/>
                </a:lnTo>
                <a:lnTo>
                  <a:pt x="0" y="54919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253490" y="2397516"/>
            <a:ext cx="5781020" cy="5491969"/>
          </a:xfrm>
          <a:custGeom>
            <a:avLst/>
            <a:gdLst/>
            <a:ahLst/>
            <a:cxnLst/>
            <a:rect l="l" t="t" r="r" b="b"/>
            <a:pathLst>
              <a:path w="5781020" h="5491969">
                <a:moveTo>
                  <a:pt x="0" y="0"/>
                </a:moveTo>
                <a:lnTo>
                  <a:pt x="5781020" y="0"/>
                </a:lnTo>
                <a:lnTo>
                  <a:pt x="5781020" y="5491968"/>
                </a:lnTo>
                <a:lnTo>
                  <a:pt x="0" y="54919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1094" y="2682166"/>
            <a:ext cx="8005813" cy="4922668"/>
          </a:xfrm>
          <a:custGeom>
            <a:avLst/>
            <a:gdLst/>
            <a:ahLst/>
            <a:cxnLst/>
            <a:rect l="l" t="t" r="r" b="b"/>
            <a:pathLst>
              <a:path w="8005813" h="4922668">
                <a:moveTo>
                  <a:pt x="0" y="0"/>
                </a:moveTo>
                <a:lnTo>
                  <a:pt x="8005812" y="0"/>
                </a:lnTo>
                <a:lnTo>
                  <a:pt x="8005812" y="4922668"/>
                </a:lnTo>
                <a:lnTo>
                  <a:pt x="0" y="49226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02008" y="2907837"/>
            <a:ext cx="9883983" cy="4471326"/>
          </a:xfrm>
          <a:custGeom>
            <a:avLst/>
            <a:gdLst/>
            <a:ahLst/>
            <a:cxnLst/>
            <a:rect l="l" t="t" r="r" b="b"/>
            <a:pathLst>
              <a:path w="9883983" h="4471326">
                <a:moveTo>
                  <a:pt x="0" y="0"/>
                </a:moveTo>
                <a:lnTo>
                  <a:pt x="9883984" y="0"/>
                </a:lnTo>
                <a:lnTo>
                  <a:pt x="9883984" y="4471326"/>
                </a:lnTo>
                <a:lnTo>
                  <a:pt x="0" y="44713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39070" y="3025601"/>
            <a:ext cx="10009860" cy="4235798"/>
          </a:xfrm>
          <a:custGeom>
            <a:avLst/>
            <a:gdLst/>
            <a:ahLst/>
            <a:cxnLst/>
            <a:rect l="l" t="t" r="r" b="b"/>
            <a:pathLst>
              <a:path w="10009860" h="4235798">
                <a:moveTo>
                  <a:pt x="0" y="0"/>
                </a:moveTo>
                <a:lnTo>
                  <a:pt x="10009860" y="0"/>
                </a:lnTo>
                <a:lnTo>
                  <a:pt x="10009860" y="4235798"/>
                </a:lnTo>
                <a:lnTo>
                  <a:pt x="0" y="4235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95682" y="3616685"/>
            <a:ext cx="10896637" cy="3053630"/>
          </a:xfrm>
          <a:custGeom>
            <a:avLst/>
            <a:gdLst/>
            <a:ahLst/>
            <a:cxnLst/>
            <a:rect l="l" t="t" r="r" b="b"/>
            <a:pathLst>
              <a:path w="10896637" h="3053630">
                <a:moveTo>
                  <a:pt x="0" y="0"/>
                </a:moveTo>
                <a:lnTo>
                  <a:pt x="10896636" y="0"/>
                </a:lnTo>
                <a:lnTo>
                  <a:pt x="10896636" y="3053630"/>
                </a:lnTo>
                <a:lnTo>
                  <a:pt x="0" y="30536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55528" y="3440433"/>
            <a:ext cx="10576944" cy="3406135"/>
          </a:xfrm>
          <a:custGeom>
            <a:avLst/>
            <a:gdLst/>
            <a:ahLst/>
            <a:cxnLst/>
            <a:rect l="l" t="t" r="r" b="b"/>
            <a:pathLst>
              <a:path w="10576944" h="3406135">
                <a:moveTo>
                  <a:pt x="0" y="0"/>
                </a:moveTo>
                <a:lnTo>
                  <a:pt x="10576944" y="0"/>
                </a:lnTo>
                <a:lnTo>
                  <a:pt x="10576944" y="3406134"/>
                </a:lnTo>
                <a:lnTo>
                  <a:pt x="0" y="34061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2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Аршан 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Шумак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Жемчуг 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Иркут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Мунку-Сардык 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Нилова Пустынь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Пик Любви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226435" y="3617186"/>
            <a:ext cx="2349342" cy="2401744"/>
          </a:xfrm>
          <a:custGeom>
            <a:avLst/>
            <a:gdLst/>
            <a:ahLst/>
            <a:cxnLst/>
            <a:rect l="l" t="t" r="r" b="b"/>
            <a:pathLst>
              <a:path w="2349342" h="2401744">
                <a:moveTo>
                  <a:pt x="0" y="0"/>
                </a:moveTo>
                <a:lnTo>
                  <a:pt x="2349342" y="0"/>
                </a:lnTo>
                <a:lnTo>
                  <a:pt x="2349342" y="2401744"/>
                </a:lnTo>
                <a:lnTo>
                  <a:pt x="0" y="24017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4486" y="3939303"/>
            <a:ext cx="6695361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Назовите автора слов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гимна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Тункинского района </a:t>
            </a:r>
          </a:p>
        </p:txBody>
      </p:sp>
      <p:pic>
        <p:nvPicPr>
          <p:cNvPr id="11" name="Picture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9683.328" end="156900.34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86756" y="6163591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100000" showWhenStopped="0">
                <p:cTn id="2"/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956"/>
          <a:stretch>
            <a:fillRect/>
          </a:stretch>
        </p:blipFill>
        <p:spPr>
          <a:xfrm>
            <a:off x="10649669" y="662864"/>
            <a:ext cx="4092895" cy="749792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89705" y="2923698"/>
            <a:ext cx="6844923" cy="348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Назовите фамилию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имя этого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известного Тункинского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блогера?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57725" y="2355514"/>
            <a:ext cx="9223416" cy="5575972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9023254" y="2923775"/>
            <a:ext cx="7892357" cy="4439451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99118" y="4070349"/>
            <a:ext cx="6907768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Определите название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этой этно-рок группы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Тункинского района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803254"/>
            <a:ext cx="7366932" cy="5029947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63336" y="2685282"/>
            <a:ext cx="8961324" cy="5265892"/>
            <a:chOff x="0" y="0"/>
            <a:chExt cx="2360184" cy="1386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184" cy="1386902"/>
            </a:xfrm>
            <a:custGeom>
              <a:avLst/>
              <a:gdLst/>
              <a:ahLst/>
              <a:cxnLst/>
              <a:rect l="l" t="t" r="r" b="b"/>
              <a:pathLst>
                <a:path w="2360184" h="1386902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184" cy="142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8828696" y="3368651"/>
            <a:ext cx="8430604" cy="389915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0" y="3187802"/>
            <a:ext cx="8506005" cy="4194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Перед вами фрагмент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фильма,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кинорежиссер которого родом из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Тункинского района. Как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называется фильм?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957691"/>
            <a:ext cx="7366932" cy="7083000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01609" y="433508"/>
            <a:ext cx="5853662" cy="8131367"/>
            <a:chOff x="0" y="0"/>
            <a:chExt cx="1541705" cy="21415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705" cy="2141594"/>
            </a:xfrm>
            <a:custGeom>
              <a:avLst/>
              <a:gdLst/>
              <a:ahLst/>
              <a:cxnLst/>
              <a:rect l="l" t="t" r="r" b="b"/>
              <a:pathLst>
                <a:path w="1541705" h="2141594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41705" cy="2179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10555726" y="814366"/>
            <a:ext cx="4145428" cy="736965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117125" y="1311439"/>
            <a:ext cx="7190083" cy="701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На данном видеоролике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советский и российский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парикмахер, актер,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шоумен, певец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телеведущий, родители которого </a:t>
            </a:r>
          </a:p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уроженцы с. Гужиры Тункинского района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 b="1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37661" y="2765259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279" y="3940185"/>
            <a:ext cx="8294847" cy="308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Лопсон Тапхаев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Зоригто Сымбылов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Сагаан турлаг или Белый ворон</a:t>
            </a:r>
          </a:p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321-я Сибирская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Сергей Зверев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3319"/>
            <a:ext cx="18288000" cy="10918597"/>
          </a:xfrm>
          <a:custGeom>
            <a:avLst/>
            <a:gdLst/>
            <a:ahLst/>
            <a:cxnLst/>
            <a:rect l="l" t="t" r="r" b="b"/>
            <a:pathLst>
              <a:path w="18288000" h="10918597">
                <a:moveTo>
                  <a:pt x="0" y="0"/>
                </a:moveTo>
                <a:lnTo>
                  <a:pt x="18288000" y="0"/>
                </a:lnTo>
                <a:lnTo>
                  <a:pt x="18288000" y="10918597"/>
                </a:lnTo>
                <a:lnTo>
                  <a:pt x="0" y="10918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51" t="-18849" r="-325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1626486"/>
            <a:ext cx="6171310" cy="6171310"/>
          </a:xfrm>
          <a:custGeom>
            <a:avLst/>
            <a:gdLst/>
            <a:ahLst/>
            <a:cxnLst/>
            <a:rect l="l" t="t" r="r" b="b"/>
            <a:pathLst>
              <a:path w="6171310" h="6171310">
                <a:moveTo>
                  <a:pt x="0" y="0"/>
                </a:moveTo>
                <a:lnTo>
                  <a:pt x="6171310" y="0"/>
                </a:lnTo>
                <a:lnTo>
                  <a:pt x="6171310" y="6171310"/>
                </a:lnTo>
                <a:lnTo>
                  <a:pt x="0" y="61713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2734436" y="7483085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4940" y="7680050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 к нам!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830</Words>
  <Application>Microsoft Office PowerPoint</Application>
  <PresentationFormat>Произвольный</PresentationFormat>
  <Paragraphs>152</Paragraphs>
  <Slides>42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Montserrat</vt:lpstr>
      <vt:lpstr>Arial</vt:lpstr>
      <vt:lpstr>Montserrat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Лизочка</cp:lastModifiedBy>
  <cp:revision>3</cp:revision>
  <dcterms:created xsi:type="dcterms:W3CDTF">2006-08-16T00:00:00Z</dcterms:created>
  <dcterms:modified xsi:type="dcterms:W3CDTF">2025-01-16T06:33:51Z</dcterms:modified>
  <dc:identifier>DAGcI845alw</dc:identifier>
</cp:coreProperties>
</file>