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76" r:id="rId3"/>
    <p:sldId id="260" r:id="rId4"/>
    <p:sldId id="277" r:id="rId5"/>
    <p:sldId id="278" r:id="rId6"/>
    <p:sldId id="279" r:id="rId7"/>
    <p:sldId id="258" r:id="rId8"/>
    <p:sldId id="27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85" autoAdjust="0"/>
    <p:restoredTop sz="94660"/>
  </p:normalViewPr>
  <p:slideViewPr>
    <p:cSldViewPr>
      <p:cViewPr>
        <p:scale>
          <a:sx n="78" d="100"/>
          <a:sy n="78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24C2E3-AC7C-4621-9A4B-F1C472301C2F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3B5F0B6-45EB-48A4-B0D7-41C134B761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E%D1%80%D0%B4%D0%B5%D0%BD_%D0%9B%D0%B5%D0%BD%D0%B8%D0%BD%D0%B0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hyperlink" Target="http://ru.wikipedia.org/wiki/%D0%A4%D0%B0%D0%B9%D0%BB:Portnova_Zina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upload.wikimedia.org/wikipedia/commons/e/ef/Hero_of_the_Soviet_Union_medal.png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ru.wikipedia.org/wiki/%D0%A4%D0%B0%D0%B9%D0%BB:Order_of_Lenin.jpg" TargetMode="External"/><Relationship Id="rId9" Type="http://schemas.openxmlformats.org/officeDocument/2006/relationships/hyperlink" Target="http://ru.wikipedia.org/wiki/%D0%93%D0%B5%D1%80%D0%BE%D0%B9_%D0%A1%D0%BE%D0%B2%D0%B5%D1%82%D1%81%D0%BA%D0%BE%D0%B3%D0%BE_%D0%A1%D0%BE%D1%8E%D0%B7%D0%B0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hyperlink" Target="http://upload.wikimedia.org/wikipedia/commons/e/ef/Hero_of_the_Soviet_Union_medal.png" TargetMode="External"/><Relationship Id="rId2" Type="http://schemas.openxmlformats.org/officeDocument/2006/relationships/hyperlink" Target="javascript:window.open('./pic/kotik.jpg','discount1','width=540,height=540,scrollbars');void(0);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E%D1%80%D0%B4%D0%B5%D0%BD_%D0%9E%D1%82%D0%B5%D1%87%D0%B5%D1%81%D1%82%D0%B2%D0%B5%D0%BD%D0%BD%D0%BE%D0%B9_%D0%B2%D0%BE%D0%B9%D0%BD%D1%8B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://ru.wikipedia.org/wiki/%D0%A4%D0%B0%D0%B9%D0%BB:Order_of_the_Patriotic_War_(1st_class).png" TargetMode="External"/><Relationship Id="rId9" Type="http://schemas.openxmlformats.org/officeDocument/2006/relationships/hyperlink" Target="http://ru.wikipedia.org/wiki/%D0%93%D0%B5%D1%80%D0%BE%D0%B9_%D0%A1%D0%BE%D0%B2%D0%B5%D1%82%D1%81%D0%BA%D0%BE%D0%B3%D0%BE_%D0%A1%D0%BE%D1%8E%D0%B7%D0%B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9%D0%BB:Medal_for_Valor_USSR.jpg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://ru.wikipedia.org/wiki/%D0%9C%D0%B5%D0%B4%D0%B0%D0%BB%D1%8C_%C2%AB%D0%97%D0%B0_%D0%BE%D1%82%D0%B2%D0%B0%D0%B3%D1%83%C2%BB" TargetMode="External"/><Relationship Id="rId12" Type="http://schemas.openxmlformats.org/officeDocument/2006/relationships/image" Target="../media/image5.jpeg"/><Relationship Id="rId2" Type="http://schemas.openxmlformats.org/officeDocument/2006/relationships/hyperlink" Target="http://go.mail.ru/frame.html?q=%EC%E0%F0%E0%F2%20%EA%E0%E7%E5%E9&amp;rch=l&amp;jsa=1&amp;sf=0&amp;cf=2&amp;type=al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3%D0%B5%D1%80%D0%BE%D0%B9_%D0%A1%D0%BE%D0%B2%D0%B5%D1%82%D1%81%D0%BA%D0%BE%D0%B3%D0%BE_%D0%A1%D0%BE%D1%8E%D0%B7%D0%B0" TargetMode="External"/><Relationship Id="rId11" Type="http://schemas.openxmlformats.org/officeDocument/2006/relationships/hyperlink" Target="http://ru.wikipedia.org/wiki/%D0%A4%D0%B0%D0%B9%D0%BB:Order_of_Lenin.jpg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://ru.wikipedia.org/wiki/%D0%9E%D1%80%D0%B4%D0%B5%D0%BD_%D0%9B%D0%B5%D0%BD%D0%B8%D0%BD%D0%B0" TargetMode="External"/><Relationship Id="rId4" Type="http://schemas.openxmlformats.org/officeDocument/2006/relationships/hyperlink" Target="http://upload.wikimedia.org/wikipedia/commons/e/ef/Hero_of_the_Soviet_Union_medal.png" TargetMode="Externa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3%D0%B5%D1%80%D0%BE%D0%B9_%D0%A1%D0%BE%D0%B2%D0%B5%D1%82%D1%81%D0%BA%D0%BE%D0%B3%D0%BE_%D0%A1%D0%BE%D1%8E%D0%B7%D0%B0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hyperlink" Target="javascript:window.open('./pic/gol.jpg','discount1','width=540,height=540,scrollbars');void(0);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upload.wikimedia.org/wikipedia/commons/e/ef/Hero_of_the_Soviet_Union_medal.png" TargetMode="External"/><Relationship Id="rId5" Type="http://schemas.openxmlformats.org/officeDocument/2006/relationships/hyperlink" Target="https://ru.wikipedia.org/wiki/1942_%D0%B3%D0%BE%D0%B4" TargetMode="External"/><Relationship Id="rId4" Type="http://schemas.openxmlformats.org/officeDocument/2006/relationships/hyperlink" Target="https://ru.wikipedia.org/wiki/13_%D0%B0%D0%B2%D0%B3%D1%83%D1%81%D1%82%D0%B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ru.wikipedia.org/wiki/%D0%A4%D0%B0%D0%B9%D0%BB:%D0%92%D0%BE%D0%BB%D0%BE%D0%B4%D1%8F_%D0%94%D1%83%D0%B1%D0%B8%D0%BD%D0%B8%D0%BD.jpeg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ru.wikipedia.org/wiki/%D0%9E%D1%80%D0%B4%D0%B5%D0%BD_%D0%9B%D0%B5%D0%BD%D0%B8%D0%BD%D0%B0" TargetMode="Externa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f/Hero_of_the_Soviet_Union_medal.pn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ru.wikipedia.org/wiki/%D0%93%D0%B5%D1%80%D0%BE%D0%B9_%D0%A1%D0%BE%D0%B2%D0%B5%D1%82%D1%81%D0%BA%D0%BE%D0%B3%D0%BE_%D0%A1%D0%BE%D1%8E%D0%B7%D0%B0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60648"/>
            <a:ext cx="7772400" cy="292895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+mn-lt"/>
              </a:rPr>
              <a:t>ДЕТИ – ГЕРОИ</a:t>
            </a:r>
          </a:p>
          <a:p>
            <a:r>
              <a:rPr lang="ru-RU" sz="4000" b="1" dirty="0" smtClean="0">
                <a:solidFill>
                  <a:srgbClr val="C00000"/>
                </a:solidFill>
              </a:rPr>
              <a:t>ВЕЛИКОЙ ОТЕЧЕСТВЕННОЙ ВОЙНЫ</a:t>
            </a:r>
            <a:endParaRPr lang="ru-RU" sz="40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Picture 2" descr="C:\Users\света\Desktop\1154862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14385"/>
            <a:ext cx="8712968" cy="444361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11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229600" cy="1219200"/>
          </a:xfrm>
        </p:spPr>
        <p:txBody>
          <a:bodyPr/>
          <a:lstStyle/>
          <a:p>
            <a:r>
              <a:rPr lang="ru-RU" b="1" dirty="0" smtClean="0"/>
              <a:t>Зина Портнова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Portnova Zina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764704"/>
            <a:ext cx="273630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Order of Lenin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700808"/>
            <a:ext cx="1224136" cy="241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Файл:Hero of the Soviet Union medal.pn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692696"/>
            <a:ext cx="108012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868144" y="692696"/>
            <a:ext cx="252028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lvl="0"/>
            <a:r>
              <a:rPr lang="ru-RU" sz="2000" b="1" dirty="0" smtClean="0">
                <a:hlinkClick r:id="rId8" tooltip="Орден Ленина"/>
              </a:rPr>
              <a:t>Орден Ленина</a:t>
            </a:r>
            <a:r>
              <a:rPr lang="ru-RU" sz="2000" b="1" dirty="0" smtClean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6016" y="3068960"/>
            <a:ext cx="60486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9" tooltip="Герой Советского Союза"/>
              </a:rPr>
              <a:t>Герой Советского</a:t>
            </a:r>
          </a:p>
          <a:p>
            <a:pPr lvl="0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hlinkClick r:id="rId9" tooltip="Герой Советского Союза"/>
              </a:rPr>
              <a:t>Союза</a:t>
            </a:r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0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rbel" pitchFamily="34" charset="0"/>
                <a:ea typeface="Times New Roman" pitchFamily="18" charset="0"/>
                <a:cs typeface="Times New Roman" pitchFamily="18" charset="0"/>
              </a:rPr>
              <a:t>(Посмертно).</a:t>
            </a:r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395536" y="4293096"/>
            <a:ext cx="8398768" cy="21602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Участвовала в распространении листовок среди населения и диверсиях против захватчиков. Работая в столовой курсов переподготовки немецких офицеров, по указанию подполья отравила пищу (погибло более ста офицеров). Во время разбирательств, желая доказать немцам свою непричастность, попробовала отравленный суп. Чудом осталась жива.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404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Валя Котик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Валя Котик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980728"/>
            <a:ext cx="331236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716016" y="1052736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29 октября 1943 года, будучи в дозоре, заметил карателей, собиравшихся устроить облаву на отряд. Убив офицера, он поднял тревогу; благодаря его действиям, партизаны успели дать отпор врагу.</a:t>
            </a:r>
            <a:endParaRPr lang="ru-RU" sz="2000" dirty="0"/>
          </a:p>
        </p:txBody>
      </p:sp>
      <p:pic>
        <p:nvPicPr>
          <p:cNvPr id="9" name="Рисунок 8" descr="Order of the Patriotic War (1st class).pn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140968"/>
            <a:ext cx="142494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04248" y="3212976"/>
            <a:ext cx="20162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hlinkClick r:id="rId6" tooltip="Орден Отечественной войны"/>
              </a:rPr>
              <a:t>Орден </a:t>
            </a:r>
          </a:p>
          <a:p>
            <a:pPr lvl="0"/>
            <a:r>
              <a:rPr lang="ru-RU" sz="2000" dirty="0" smtClean="0">
                <a:hlinkClick r:id="rId6" tooltip="Орден Отечественной войны"/>
              </a:rPr>
              <a:t>Отечественной войны</a:t>
            </a:r>
            <a:r>
              <a:rPr lang="ru-RU" sz="2000" dirty="0" smtClean="0"/>
              <a:t> </a:t>
            </a:r>
          </a:p>
          <a:p>
            <a:pPr lvl="0"/>
            <a:r>
              <a:rPr lang="ru-RU" sz="2000" dirty="0" smtClean="0"/>
              <a:t>I степени </a:t>
            </a:r>
          </a:p>
        </p:txBody>
      </p:sp>
      <p:pic>
        <p:nvPicPr>
          <p:cNvPr id="11" name="Содержимое 4" descr="Файл:Hero of the Soviet Union medal.png">
            <a:hlinkClick r:id="rId7"/>
          </p:cNvPr>
          <p:cNvPicPr>
            <a:picLocks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3861048"/>
            <a:ext cx="13620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788024" y="4869160"/>
            <a:ext cx="20882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hlinkClick r:id="rId9" tooltip="Герой Советского Союза"/>
              </a:rPr>
              <a:t>Герой Советского Союза</a:t>
            </a:r>
            <a:endParaRPr lang="ru-RU" sz="2000" dirty="0" smtClean="0"/>
          </a:p>
          <a:p>
            <a:pPr lvl="0"/>
            <a:r>
              <a:rPr lang="ru-RU" sz="2000" dirty="0" smtClean="0">
                <a:latin typeface="Corbel" pitchFamily="34" charset="0"/>
                <a:ea typeface="Times New Roman" pitchFamily="18" charset="0"/>
                <a:cs typeface="Times New Roman" pitchFamily="18" charset="0"/>
              </a:rPr>
              <a:t>(Посмертно).</a:t>
            </a:r>
            <a:endParaRPr lang="ru-RU" sz="2000" dirty="0" smtClean="0"/>
          </a:p>
        </p:txBody>
      </p:sp>
    </p:spTree>
  </p:cSld>
  <p:clrMapOvr>
    <a:masterClrMapping/>
  </p:clrMapOvr>
  <p:transition spd="slow" advTm="1807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Марат </a:t>
            </a:r>
            <a:r>
              <a:rPr lang="ru-RU" b="1" dirty="0" err="1" smtClean="0"/>
              <a:t>Казей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_self" descr="http://gogo.ru/preview?id=13918175">
            <a:hlinkClick r:id="rId2" tgtFrame="_blank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8"/>
            <a:ext cx="32403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одержимое 6"/>
          <p:cNvSpPr>
            <a:spLocks noGrp="1"/>
          </p:cNvSpPr>
          <p:nvPr>
            <p:ph sz="half" idx="2"/>
          </p:nvPr>
        </p:nvSpPr>
        <p:spPr>
          <a:xfrm>
            <a:off x="3887416" y="764704"/>
            <a:ext cx="5256584" cy="259228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Деревню окружила цепь немцев. Марат, отстреливаясь, залег в ложбинке. Он был тяжело ранен. Происходило это на глазах практически у всей деревни. Пока были патроны, держал оборону, а когда магазин опустел, взял одну из висевших на поясе гранат и бросил во врагов. А второй гранатой, когда они подошли совсем близко, подорвал себя вместе с ними. </a:t>
            </a:r>
            <a:endParaRPr lang="ru-RU" dirty="0"/>
          </a:p>
        </p:txBody>
      </p:sp>
      <p:pic>
        <p:nvPicPr>
          <p:cNvPr id="12" name="Содержимое 4" descr="Файл:Hero of the Soviet Union medal.png">
            <a:hlinkClick r:id="rId4"/>
          </p:cNvPr>
          <p:cNvPicPr>
            <a:picLocks noGrp="1"/>
          </p:cNvPicPr>
          <p:nvPr>
            <p:ph sz="half" idx="4294967295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60800"/>
            <a:ext cx="14398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763688" y="5373216"/>
            <a:ext cx="20162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ru-RU" sz="2000" b="1" dirty="0" smtClean="0">
                <a:hlinkClick r:id="rId6" tooltip="Герой Советского Союза"/>
              </a:rPr>
              <a:t>Герой Советского Союза</a:t>
            </a:r>
            <a:r>
              <a:rPr lang="ru-RU" sz="2000" b="1" dirty="0" smtClean="0"/>
              <a:t>   </a:t>
            </a:r>
            <a:r>
              <a:rPr lang="ru-RU" sz="2000" b="1" dirty="0" smtClean="0">
                <a:latin typeface="Corbel" pitchFamily="34" charset="0"/>
                <a:ea typeface="Times New Roman" pitchFamily="18" charset="0"/>
                <a:cs typeface="Times New Roman" pitchFamily="18" charset="0"/>
              </a:rPr>
              <a:t>(Посмертно)</a:t>
            </a:r>
            <a:endParaRPr lang="ru-RU" sz="2000" b="1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7487816" y="5733256"/>
            <a:ext cx="1656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u="sng" dirty="0" smtClean="0">
                <a:hlinkClick r:id="rId7" tooltip="Медаль "/>
              </a:rPr>
              <a:t>Медаль «За отвагу»</a:t>
            </a:r>
            <a:r>
              <a:rPr lang="ru-RU" sz="2000" b="1" dirty="0" smtClean="0"/>
              <a:t> </a:t>
            </a:r>
          </a:p>
        </p:txBody>
      </p:sp>
      <p:pic>
        <p:nvPicPr>
          <p:cNvPr id="14" name="Picture 2" descr="Medal for Valor USSR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0312" y="3789040"/>
            <a:ext cx="864096" cy="1693628"/>
          </a:xfrm>
          <a:prstGeom prst="rect">
            <a:avLst/>
          </a:prstGeom>
          <a:noFill/>
        </p:spPr>
      </p:pic>
      <p:sp>
        <p:nvSpPr>
          <p:cNvPr id="15" name="Содержимое 2"/>
          <p:cNvSpPr txBox="1">
            <a:spLocks/>
          </p:cNvSpPr>
          <p:nvPr/>
        </p:nvSpPr>
        <p:spPr>
          <a:xfrm>
            <a:off x="5364088" y="5661248"/>
            <a:ext cx="4038600" cy="5040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0" tooltip="Орден Ленина"/>
              </a:rPr>
              <a:t>Орден Ленина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Рисунок 15" descr="Order of Lenin.jpg">
            <a:hlinkClick r:id="rId11"/>
          </p:cNvPr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80112" y="3789040"/>
            <a:ext cx="100811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206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Леня Голиков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Леня Голиков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7544" y="1052736"/>
            <a:ext cx="388843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7"/>
          <p:cNvSpPr txBox="1">
            <a:spLocks/>
          </p:cNvSpPr>
          <p:nvPr/>
        </p:nvSpPr>
        <p:spPr>
          <a:xfrm>
            <a:off x="5016624" y="1196752"/>
            <a:ext cx="4127376" cy="50263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 tooltip="13 августа"/>
              </a:rPr>
              <a:t>13 августа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 tooltip="1942 год"/>
              </a:rPr>
              <a:t>1942 года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возвращаясь из разведки, неподалёку от деревни Варницы гранатой подорвал легковую машину, в которой находился немецкий генерал-майор  В штаб бригады разведчик доставил портфель с документами. В их числе были чертежи и описание новых образцов немецких мин, и другие важные бумаги военного характера.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Файл:Hero of the Soviet Union medal.pn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888" y="3933056"/>
            <a:ext cx="1365885" cy="267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Текст 2"/>
          <p:cNvSpPr txBox="1">
            <a:spLocks/>
          </p:cNvSpPr>
          <p:nvPr/>
        </p:nvSpPr>
        <p:spPr>
          <a:xfrm>
            <a:off x="539552" y="5373216"/>
            <a:ext cx="2950096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 tooltip="Герой Советского Союза"/>
              </a:rPr>
              <a:t>Герой Советского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 tooltip="Герой Советского Союза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 tooltip="Герой Советского Союза"/>
              </a:rPr>
              <a:t>Союза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rbel" pitchFamily="34" charset="0"/>
                <a:ea typeface="Times New Roman" pitchFamily="18" charset="0"/>
                <a:cs typeface="Times New Roman" pitchFamily="18" charset="0"/>
              </a:rPr>
              <a:t>(Посмертно).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804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229600" cy="1219200"/>
          </a:xfrm>
        </p:spPr>
        <p:txBody>
          <a:bodyPr/>
          <a:lstStyle/>
          <a:p>
            <a:r>
              <a:rPr lang="ru-RU" b="1" dirty="0" smtClean="0"/>
              <a:t>Володя Дубинин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Володя Дубинин.jpe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36724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Орден Красного Знамен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692696"/>
            <a:ext cx="1947545" cy="396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983760" y="4869160"/>
            <a:ext cx="216024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hlinkClick r:id="rId5" tooltip="Орден Ленина"/>
              </a:rPr>
              <a:t>Орден Красного Знамени</a:t>
            </a:r>
            <a:endParaRPr lang="ru-RU" sz="2000" b="1" dirty="0" smtClean="0"/>
          </a:p>
          <a:p>
            <a:r>
              <a:rPr lang="ru-RU" sz="2000" b="1" dirty="0" smtClean="0">
                <a:latin typeface="Corbel" pitchFamily="34" charset="0"/>
                <a:ea typeface="Times New Roman" pitchFamily="18" charset="0"/>
                <a:cs typeface="Times New Roman" pitchFamily="18" charset="0"/>
              </a:rPr>
              <a:t>(Посмертно)</a:t>
            </a:r>
            <a:endParaRPr lang="ru-RU" sz="2000" b="1" dirty="0" smtClean="0"/>
          </a:p>
          <a:p>
            <a:pPr lvl="0"/>
            <a:endParaRPr lang="ru-RU" dirty="0" smtClean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139952" y="908720"/>
            <a:ext cx="2736304" cy="51845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Володя Дубинин был одним из членов партизанского отряда, воевавшего вблизи Керчи. Вместе со взрослыми в отряде, юные разведчики доставляли ценные сведения о расположении частей врага и о численности немецких войск 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3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 smtClean="0"/>
              <a:t>Саша Чекалин</a:t>
            </a:r>
            <a:endParaRPr lang="ru-RU" b="1" dirty="0"/>
          </a:p>
        </p:txBody>
      </p:sp>
      <p:pic>
        <p:nvPicPr>
          <p:cNvPr id="18434" name="Picture 2" descr="Александр Чекалин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3384376" cy="481935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923928" y="1268760"/>
            <a:ext cx="26642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Однажды группа партизан, в числе которых был и Саша Чекалин, устроили засаду у дороги на </a:t>
            </a:r>
            <a:r>
              <a:rPr lang="ru-RU" dirty="0" err="1" smtClean="0"/>
              <a:t>Лихвин</a:t>
            </a:r>
            <a:r>
              <a:rPr lang="ru-RU" dirty="0" smtClean="0"/>
              <a:t>. Вдали показалась автомашина. Прошла минута - и взрыв разнес машину на части. За ней прошли и взорвались еще несколько машин. Одна из них, переполненная солдатами, пыталась проскочить. Но граната, брошенная Чекалиным, уничтожила её.</a:t>
            </a:r>
            <a:endParaRPr lang="ru-RU" dirty="0"/>
          </a:p>
        </p:txBody>
      </p:sp>
      <p:pic>
        <p:nvPicPr>
          <p:cNvPr id="13" name="Рисунок 12" descr="Файл:Hero of the Soviet Union medal.pn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2060848"/>
            <a:ext cx="1365885" cy="267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6732240" y="5157192"/>
            <a:ext cx="2088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b="1" dirty="0" smtClean="0">
                <a:hlinkClick r:id="rId5" tooltip="Герой Советского Союза"/>
              </a:rPr>
              <a:t>Герой Советского Союза</a:t>
            </a:r>
            <a:r>
              <a:rPr lang="ru-RU" b="1" dirty="0" smtClean="0"/>
              <a:t>   </a:t>
            </a:r>
            <a:r>
              <a:rPr lang="ru-RU" b="1" dirty="0" smtClean="0">
                <a:latin typeface="Corbel" pitchFamily="34" charset="0"/>
                <a:ea typeface="Times New Roman" pitchFamily="18" charset="0"/>
                <a:cs typeface="Times New Roman" pitchFamily="18" charset="0"/>
              </a:rPr>
              <a:t>(Посмертно).</a:t>
            </a:r>
            <a:endParaRPr lang="ru-RU" b="1" dirty="0" smtClean="0"/>
          </a:p>
        </p:txBody>
      </p:sp>
    </p:spTree>
  </p:cSld>
  <p:clrMapOvr>
    <a:masterClrMapping/>
  </p:clrMapOvr>
  <p:transition spd="slow" advTm="2004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620688"/>
            <a:ext cx="4172000" cy="28083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5400" dirty="0" smtClean="0"/>
              <a:t>Никто не забыт</a:t>
            </a:r>
          </a:p>
          <a:p>
            <a:pPr algn="ctr"/>
            <a:r>
              <a:rPr lang="ru-RU" sz="5400" dirty="0" smtClean="0"/>
              <a:t>И ничто не забыто…</a:t>
            </a:r>
            <a:endParaRPr lang="ru-RU" sz="5400" dirty="0"/>
          </a:p>
        </p:txBody>
      </p:sp>
      <p:pic>
        <p:nvPicPr>
          <p:cNvPr id="17409" name="Picture 1" descr="C:\Users\света\Desktop\енот\hello_html_m354f3f6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827"/>
            <a:ext cx="8460432" cy="69058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7170"/>
    </mc:Choice>
    <mc:Fallback>
      <p:transition spd="slow" advTm="1717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840</TotalTime>
  <Words>258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Слайд 1</vt:lpstr>
      <vt:lpstr>Зина Портнова </vt:lpstr>
      <vt:lpstr>Валя Котик </vt:lpstr>
      <vt:lpstr>Марат Казей </vt:lpstr>
      <vt:lpstr>Леня Голиков </vt:lpstr>
      <vt:lpstr>Володя Дубинин </vt:lpstr>
      <vt:lpstr>Саша Чекалин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завуч</dc:creator>
  <cp:lastModifiedBy>515101</cp:lastModifiedBy>
  <cp:revision>67</cp:revision>
  <dcterms:created xsi:type="dcterms:W3CDTF">2010-04-22T04:47:53Z</dcterms:created>
  <dcterms:modified xsi:type="dcterms:W3CDTF">2025-10-29T01:55:32Z</dcterms:modified>
</cp:coreProperties>
</file>