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309" r:id="rId5"/>
    <p:sldId id="310" r:id="rId6"/>
    <p:sldId id="312" r:id="rId7"/>
    <p:sldId id="311" r:id="rId8"/>
    <p:sldId id="313" r:id="rId9"/>
    <p:sldId id="314" r:id="rId10"/>
    <p:sldId id="315" r:id="rId11"/>
    <p:sldId id="316" r:id="rId12"/>
    <p:sldId id="268" r:id="rId13"/>
    <p:sldId id="269" r:id="rId14"/>
    <p:sldId id="271" r:id="rId15"/>
    <p:sldId id="270" r:id="rId16"/>
    <p:sldId id="272" r:id="rId17"/>
    <p:sldId id="273" r:id="rId18"/>
    <p:sldId id="317" r:id="rId19"/>
    <p:sldId id="276" r:id="rId20"/>
    <p:sldId id="277" r:id="rId21"/>
    <p:sldId id="306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9" r:id="rId31"/>
    <p:sldId id="290" r:id="rId32"/>
    <p:sldId id="291" r:id="rId33"/>
    <p:sldId id="292" r:id="rId34"/>
    <p:sldId id="318" r:id="rId35"/>
    <p:sldId id="296" r:id="rId36"/>
    <p:sldId id="297" r:id="rId37"/>
  </p:sldIdLst>
  <p:sldSz cx="18288000" cy="10287000"/>
  <p:notesSz cx="6858000" cy="9144000"/>
  <p:embeddedFontLst>
    <p:embeddedFont>
      <p:font typeface="Montserrat" charset="-52"/>
      <p:regular r:id="rId38"/>
    </p:embeddedFont>
    <p:embeddedFont>
      <p:font typeface="Calibri" pitchFamily="34" charset="0"/>
      <p:regular r:id="rId39"/>
      <p:bold r:id="rId40"/>
      <p:italic r:id="rId41"/>
      <p:boldItalic r:id="rId42"/>
    </p:embeddedFont>
    <p:embeddedFont>
      <p:font typeface="Montserrat Bold" charset="-52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15BC"/>
    <a:srgbClr val="2615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22" autoAdjust="0"/>
  </p:normalViewPr>
  <p:slideViewPr>
    <p:cSldViewPr>
      <p:cViewPr>
        <p:scale>
          <a:sx n="63" d="100"/>
          <a:sy n="63" d="100"/>
        </p:scale>
        <p:origin x="-206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811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554311"/>
            <a:ext cx="13437696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Прибайкальский аймак образован Указом Президиума Верховного Совета СССР 12 декабря?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67417" y="5406517"/>
            <a:ext cx="539558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1941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года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67417" y="6705599"/>
            <a:ext cx="390882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1939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года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820400" y="5459880"/>
            <a:ext cx="438197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1940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года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842665" y="6679080"/>
            <a:ext cx="423803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1945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года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638300"/>
            <a:ext cx="13437696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Где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сейчас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располагается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районный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центр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Прибайкальского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района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</a:p>
        </p:txBody>
      </p:sp>
      <p:sp>
        <p:nvSpPr>
          <p:cNvPr id="11" name="TextBox 7"/>
          <p:cNvSpPr txBox="1"/>
          <p:nvPr/>
        </p:nvSpPr>
        <p:spPr>
          <a:xfrm>
            <a:off x="3733800" y="4762500"/>
            <a:ext cx="27432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Татаурово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3697366" y="6066420"/>
            <a:ext cx="2472789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Тресково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11336170" y="5938777"/>
            <a:ext cx="283933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Таловка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1430000" y="4762500"/>
            <a:ext cx="287797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Турунтаево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6726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76400" y="15621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33600" y="1943100"/>
            <a:ext cx="13437696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октябре какого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года Прибайкальский аймак Бурятской АССР переименован в Прибайкальский район.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2668743" y="4242830"/>
            <a:ext cx="55958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2010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2688796" y="5981700"/>
            <a:ext cx="62816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1956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8777980" y="4343288"/>
            <a:ext cx="6522482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1990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11399594" y="5670078"/>
            <a:ext cx="688840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1977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0507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19467"/>
            <a:ext cx="13437696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Сколько соседних районов граничит с Прибайкальским районом?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3972209" y="5290691"/>
            <a:ext cx="258699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3972209" y="6338185"/>
            <a:ext cx="196539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1125200" y="5290691"/>
            <a:ext cx="258005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0979494" y="6357965"/>
            <a:ext cx="270510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3916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211285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96366" y="2171700"/>
            <a:ext cx="13820428" cy="572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</a:t>
            </a:r>
            <a:r>
              <a:rPr lang="ru-RU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2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Какое количество населённых пунктов в Прибайкалье?</a:t>
            </a:r>
            <a:endParaRPr lang="ru-RU" sz="32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020141" y="5662486"/>
            <a:ext cx="510590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3020141" y="6582133"/>
            <a:ext cx="654115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41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4" name="TextBox 9"/>
          <p:cNvSpPr txBox="1"/>
          <p:nvPr/>
        </p:nvSpPr>
        <p:spPr>
          <a:xfrm>
            <a:off x="10456734" y="5662486"/>
            <a:ext cx="562407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lang="en-US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27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7315200" y="6362700"/>
            <a:ext cx="735839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38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3424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02832"/>
            <a:ext cx="13437696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Какая река не протекает на территории Прибайкальского района?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425673" y="5061831"/>
            <a:ext cx="363605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Итанца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3372097" y="6139049"/>
            <a:ext cx="381757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Ангыр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9951303" y="4962503"/>
            <a:ext cx="5774125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Селенга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1887200" y="6139049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Китой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64144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396947"/>
            <a:ext cx="13437696" cy="3770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24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 располагается в восточном Прибайкалье. Площадь — 15 472,34 км². В административных границах района находится центральная часть озера </a:t>
            </a:r>
            <a:r>
              <a:rPr lang="ru-RU" sz="24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Байкал, </a:t>
            </a: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примыкающая к восточному берегу. Протяжённость с юго-запада на северо-восток — около 300 км; </a:t>
            </a:r>
            <a:r>
              <a:rPr lang="ru-RU" sz="24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Вся </a:t>
            </a: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территория представляет собой горную страну с высотами от 600 до 2100 метров, окаймлённую </a:t>
            </a:r>
            <a:r>
              <a:rPr lang="ru-RU" sz="24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хребтами. Какой хребет не располагается на территории района?  </a:t>
            </a:r>
            <a:r>
              <a:rPr lang="en-US" sz="24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24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581400" y="5219700"/>
            <a:ext cx="231652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Морской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3581400" y="6245300"/>
            <a:ext cx="433653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Баргузинский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хребет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10515600" y="5227962"/>
            <a:ext cx="378282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Хамар-Дабан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10210800" y="6244783"/>
            <a:ext cx="408762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Улан-Бургас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65122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866" y="1329198"/>
            <a:ext cx="13439428" cy="582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районе протекают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река Селенга.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лина реки?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048000" y="5934532"/>
            <a:ext cx="53078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1045 км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3048000" y="6730850"/>
            <a:ext cx="52509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1024 км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0363200" y="5934532"/>
            <a:ext cx="49035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2500 км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0367075" y="6701679"/>
            <a:ext cx="49416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1780 км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37370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866" y="1351977"/>
            <a:ext cx="13439428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называются озера, которое не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располагается на территории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Прибайкальского района.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352800" y="5154135"/>
            <a:ext cx="53078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Котокель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3363132" y="6142340"/>
            <a:ext cx="52509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Щучье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10519071" y="5154071"/>
            <a:ext cx="49035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Гусиное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10294497" y="6142340"/>
            <a:ext cx="49416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Байкал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97181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4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589705" y="255577"/>
            <a:ext cx="13159390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Информация про </a:t>
            </a: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Прибайкальский</a:t>
            </a: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ru-RU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</a:t>
            </a:r>
            <a:r>
              <a:rPr lang="en-US" sz="4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791200" y="3243752"/>
            <a:ext cx="2287115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44200" y="3243752"/>
            <a:ext cx="1816586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– 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2067820" y="882555"/>
            <a:ext cx="14203160" cy="71575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endParaRPr dirty="0"/>
          </a:p>
        </p:txBody>
      </p:sp>
      <p:sp>
        <p:nvSpPr>
          <p:cNvPr id="12" name="Freeform 4"/>
          <p:cNvSpPr/>
          <p:nvPr/>
        </p:nvSpPr>
        <p:spPr>
          <a:xfrm>
            <a:off x="2067820" y="1714500"/>
            <a:ext cx="14086580" cy="7697214"/>
          </a:xfrm>
          <a:custGeom>
            <a:avLst/>
            <a:gdLst/>
            <a:ahLst/>
            <a:cxnLst/>
            <a:rect l="l" t="t" r="r" b="b"/>
            <a:pathLst>
              <a:path w="3740750" h="1531845">
                <a:moveTo>
                  <a:pt x="0" y="0"/>
                </a:moveTo>
                <a:lnTo>
                  <a:pt x="3740750" y="0"/>
                </a:lnTo>
                <a:lnTo>
                  <a:pt x="3740750" y="1531845"/>
                </a:lnTo>
                <a:lnTo>
                  <a:pt x="0" y="1531845"/>
                </a:lnTo>
                <a:close/>
              </a:path>
            </a:pathLst>
          </a:custGeom>
          <a:solidFill>
            <a:srgbClr val="DEF2FB">
              <a:alpha val="50980"/>
            </a:srgbClr>
          </a:solid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5690" y="778734"/>
            <a:ext cx="1592036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озеро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которое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считается символом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Прибайкальской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земли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имеет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негласный статус священного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места?</a:t>
            </a:r>
            <a:endParaRPr lang="en-US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028" name="Picture 4" descr="C:\Users\РДШ18\Desktop\3c808f6f-0383-520c-8f90-42d323df93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35488"/>
            <a:ext cx="15392400" cy="63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063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76400" y="600485"/>
            <a:ext cx="14514077" cy="628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этот памятник природы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051" name="Picture 3" descr="C:\Users\РДШ18\Desktop\346eba74-6d46-549d-9b1d-c4dd85b1f4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28862"/>
            <a:ext cx="12877800" cy="711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52500" y="342900"/>
            <a:ext cx="16002000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В каком населённом пункте располагается первый и единственный женский монастырь в Республике Бурятия?</a:t>
            </a: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075" name="Picture 3" descr="C:\Users\РДШ18\Desktop\Sretenskij-zhenskij-monasty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99654"/>
            <a:ext cx="15163800" cy="689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33400" y="550742"/>
            <a:ext cx="16339149" cy="560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28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Какое название у этого эндемика озера Байкал?</a:t>
            </a:r>
            <a:endParaRPr lang="en-US" sz="28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4098" name="Picture 2" descr="C:\Users\РДШ18\Desktop\4edd0ce59d64492638e542b8ffca91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33500"/>
            <a:ext cx="73914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РДШ18\Desktop\sBRS9_NJxE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1333500"/>
            <a:ext cx="82296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57200" y="527240"/>
            <a:ext cx="1666875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Это прозрачные рыбы без чешуи и плавательного пузыря, тело которых на 35 % состоит из жира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Знаешь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ли ты название этой рыбы?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122" name="Picture 2" descr="C:\Users\РДШ18\Desktop\picture_of_the_day_comephorus_baicalensis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76500"/>
            <a:ext cx="1493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3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87417"/>
            <a:ext cx="16890616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Какая самая крупная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река Прибайкальского района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река в Азии, протекающая на территории Монголии и России (Бурятия). Берёт начало на территории Монголии при слиянии рек </a:t>
            </a:r>
            <a:r>
              <a:rPr lang="ru-RU" sz="32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Идэр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и </a:t>
            </a:r>
            <a:r>
              <a:rPr lang="ru-RU" sz="32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Дэлгэр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-Мурен, впадает в озеро Байкал.</a:t>
            </a:r>
            <a:endParaRPr lang="ru-RU" sz="32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146" name="Picture 2" descr="C:\Users\РДШ18\Desktop\28d329a9f8f29a01ec2cdf0b73b18d2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00926"/>
            <a:ext cx="78486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РДШ18\Desktop\cd06ca08d45322c70aea13b4a6d0a91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2798920"/>
            <a:ext cx="8001000" cy="564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60156" y="419100"/>
            <a:ext cx="16174558" cy="2457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Маяк в Байкальской гавани. Расположен на берегу устья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реки.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Его строительство начато в 2014 году, возведён за 6 месяцев. От фундамента до шпиля 26 метров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На берегу какой реки он расположен?  </a:t>
            </a:r>
            <a:endParaRPr lang="ru-RU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7170" name="Picture 2" descr="C:\Users\РДШ18\Desktop\Tourist_zone__Baikal_harbor_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09900"/>
            <a:ext cx="12573000" cy="571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62000" y="647700"/>
            <a:ext cx="16246129" cy="4398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ужской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православный монастырь в селе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Прибайкальского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района Республики Бурятия.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Расположен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81 км к северо-западу от Улан-Удэ на левом берегу реки Селенги. Первый православный монастырь в Забайкалье. Основан в 1681 году. Относится к Монастырскому благочинию Улан-Удэнской епархии Бурятской митрополии Русской Православной Церкви.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каком селе он находится?</a:t>
            </a:r>
            <a:endParaRPr lang="en-US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8194" name="Picture 2" descr="C:\Users\РДШ18\Desktop\960px-Свято-троицкий_мужской_монастырь._с._Троиц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045869"/>
            <a:ext cx="5495925" cy="366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РДШ18\Desktop\Klasztor_we_wsi_Troickoje_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9600" y="4710290"/>
            <a:ext cx="6019800" cy="399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58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43000" y="476796"/>
            <a:ext cx="15544800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Эти организмы, обитающие на дне Байкала, играют ключевую роль в экосистеме озера, выполняя функции фильтрации воды и служа средой обитания для многих других видов. 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9220" name="Picture 4" descr="C:\Users\РДШ18\Desktop\e9c76b91ee1347e7694e0fedcf7a6b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05100"/>
            <a:ext cx="77724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РДШ18\Desktop\4e1f9846296f585b5a612890266c5327_i-66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781300"/>
            <a:ext cx="69342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14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52600" y="1476749"/>
            <a:ext cx="14782800" cy="6740756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57201" y="333886"/>
            <a:ext cx="16459198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Историко-культурные и природные </a:t>
            </a:r>
            <a:r>
              <a:rPr lang="ru-RU" sz="2400" b="1" dirty="0" smtClean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достопримечательности </a:t>
            </a:r>
            <a:r>
              <a:rPr lang="ru-RU" sz="2400" b="1" dirty="0" smtClean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Прибайкальского </a:t>
            </a:r>
            <a:r>
              <a:rPr lang="ru-RU" sz="2400" b="1" dirty="0" smtClean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района.</a:t>
            </a:r>
            <a:endParaRPr lang="ru-RU" sz="2400" b="1" dirty="0">
              <a:solidFill>
                <a:srgbClr val="2615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64165" y="1659309"/>
            <a:ext cx="5399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2615C0"/>
                </a:solidFill>
                <a:latin typeface="Montserrat Bold" panose="020B0604020202020204" charset="-52"/>
              </a:rPr>
              <a:t>Правильные ответы:</a:t>
            </a:r>
            <a:endParaRPr lang="ru-RU" sz="3600" dirty="0">
              <a:solidFill>
                <a:srgbClr val="2615C0"/>
              </a:solidFill>
              <a:latin typeface="Montserrat Bold" panose="020B0604020202020204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2200" y="3134532"/>
            <a:ext cx="6172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endParaRPr lang="ru-RU" sz="2000" dirty="0" smtClean="0">
              <a:solidFill>
                <a:schemeClr val="bg1"/>
              </a:solidFill>
              <a:latin typeface="Montserrat Bold" panose="020B0604020202020204" charset="-52"/>
            </a:endParaRPr>
          </a:p>
          <a:p>
            <a:pPr marL="342900" indent="-342900">
              <a:buAutoNum type="arabicParenR"/>
            </a:pPr>
            <a:endParaRPr lang="ru-RU" sz="2000" dirty="0" smtClean="0">
              <a:solidFill>
                <a:srgbClr val="2515BC"/>
              </a:solidFill>
              <a:latin typeface="Montserrat Bold" panose="020B0604020202020204" charset="-52"/>
            </a:endParaRPr>
          </a:p>
          <a:p>
            <a:pPr marL="342900" indent="-342900">
              <a:buAutoNum type="arabicParenR"/>
            </a:pPr>
            <a:r>
              <a:rPr lang="ru-RU" sz="20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Байкал.</a:t>
            </a:r>
            <a:endParaRPr lang="ru-RU" sz="2000" b="1" dirty="0" smtClean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endParaRPr lang="ru-RU" sz="2000" b="1" dirty="0" smtClean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Ч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ерепаха.</a:t>
            </a:r>
            <a:endParaRPr lang="ru-RU" sz="2000" b="1" dirty="0" smtClean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endParaRPr lang="ru-RU" sz="2000" b="1" dirty="0" smtClean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Село Батурино.</a:t>
            </a:r>
            <a:endParaRPr lang="ru-RU" sz="2000" b="1" dirty="0" smtClean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endParaRPr lang="ru-RU" sz="2000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Нерпа.</a:t>
            </a:r>
            <a:endParaRPr lang="ru-RU" sz="2000" b="1" dirty="0" smtClean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endParaRPr lang="ru-RU" sz="2000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«Голомянка»</a:t>
            </a:r>
            <a:endParaRPr lang="ru-RU" sz="2000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endParaRPr lang="ru-RU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endParaRPr lang="ru-RU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91856" y="3473085"/>
            <a:ext cx="4419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Река «Селенга».</a:t>
            </a:r>
            <a:endParaRPr lang="ru-RU" sz="2000" b="1" dirty="0" smtClean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sz="2000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r>
              <a:rPr lang="ru-RU" sz="20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Река «Турка».</a:t>
            </a:r>
            <a:endParaRPr lang="ru-RU" sz="2000" b="1" dirty="0" smtClean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sz="2000" dirty="0" smtClean="0">
              <a:solidFill>
                <a:srgbClr val="2515BC"/>
              </a:solidFill>
              <a:latin typeface="Montserrat Bold" panose="020B0604020202020204" charset="-52"/>
            </a:endParaRPr>
          </a:p>
          <a:p>
            <a:r>
              <a:rPr lang="ru-RU" sz="2000" b="1" dirty="0">
                <a:solidFill>
                  <a:srgbClr val="2515B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8</a:t>
            </a:r>
            <a:r>
              <a:rPr lang="ru-RU" sz="2000" b="1" dirty="0" smtClean="0">
                <a:solidFill>
                  <a:srgbClr val="2515BC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) 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Село «Троицк»</a:t>
            </a:r>
            <a:endParaRPr lang="ru-RU" sz="2000" b="1" dirty="0" smtClean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sz="2000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r>
              <a:rPr lang="ru-RU" sz="20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</a:t>
            </a:r>
            <a:r>
              <a:rPr lang="ru-RU" sz="20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«Байкальская губка»</a:t>
            </a:r>
            <a:endParaRPr lang="ru-RU" sz="2000" b="1" dirty="0" smtClean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en-US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b="1" dirty="0">
              <a:solidFill>
                <a:srgbClr val="2515BC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endParaRPr lang="ru-RU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0242" name="Picture 2" descr="C:\Users\РДШ18\Desktop\Mco98cXUDTAWTyzyGJ3QIFSB8ETANwpxAtxthh4FGpLx--wqfU8W6oJtvKHoG-6guZZ3MCotXaMscIqLQj74fI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71500"/>
            <a:ext cx="127254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1266" name="Picture 2" descr="C:\Users\РДШ18\Desktop\8h7Q8u9Lcz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952500"/>
            <a:ext cx="10439400" cy="72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2290" name="Picture 2" descr="C:\Users\РДШ18\Desktop\80181_9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876300"/>
            <a:ext cx="127254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3314" name="Picture 2" descr="C:\Users\РДШ18\Desktop\euXhf7VKe9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81100"/>
            <a:ext cx="14705196" cy="663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4338" name="Picture 2" descr="C:\Users\РДШ18\Desktop\rebus_sea_obit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00100"/>
            <a:ext cx="128778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322363" y="-2810196"/>
            <a:ext cx="7643273" cy="14863865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017156" y="1088050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581148" y="1876044"/>
            <a:ext cx="15125701" cy="5027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endParaRPr lang="ru-RU" sz="32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marL="514350" indent="-514350" algn="ctr">
              <a:lnSpc>
                <a:spcPts val="4900"/>
              </a:lnSpc>
              <a:buAutoNum type="arabicParenR"/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Лодка</a:t>
            </a:r>
            <a:endParaRPr lang="ru-RU" sz="35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 algn="ctr">
              <a:lnSpc>
                <a:spcPts val="4900"/>
              </a:lnSpc>
              <a:buAutoNum type="arabicParenR"/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Вода</a:t>
            </a:r>
            <a:endParaRPr lang="ru-RU" sz="35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 algn="ctr">
              <a:lnSpc>
                <a:spcPts val="4900"/>
              </a:lnSpc>
              <a:buAutoNum type="arabicParenR"/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Рыбалка</a:t>
            </a:r>
            <a:endParaRPr lang="ru-RU" sz="35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Водоросли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5)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Краб.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48253" y="259159"/>
            <a:ext cx="160782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28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en-US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8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Гимн является официальным символом муниципального образования </a:t>
            </a: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8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 представляет собой музыкально-поэтическое </a:t>
            </a: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произведение.</a:t>
            </a:r>
            <a:endParaRPr lang="ru-RU" sz="2800" b="1" dirty="0" smtClean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5599"/>
              </a:lnSpc>
            </a:pP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автора музыки? </a:t>
            </a:r>
            <a:endParaRPr lang="en-US" sz="2800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5362" name="Picture 2" descr="C:\Users\РДШ18\Desktop\62004527f19d1a5ca540b7a3d5a236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13595"/>
            <a:ext cx="9677400" cy="614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433706" y="236939"/>
            <a:ext cx="6949293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1156609" y="236938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18507" y="2552700"/>
            <a:ext cx="6025495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4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44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что обозначает многоцветный рисунок?</a:t>
            </a:r>
            <a:endParaRPr lang="en-US" sz="4400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6386" name="Picture 2" descr="C:\Users\РДШ18\Desktop\6Gtt-sNzjqRVadqdfeppDR_2FuKBaa6srXNEhKN6fxuzZo3au_2yhqqDPHXhuoNVi266RwpTmUeMFKj3gpDYO5I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0" y="876300"/>
            <a:ext cx="646747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433706" y="236939"/>
            <a:ext cx="6949293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1156609" y="236938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0"/>
          <p:cNvSpPr txBox="1"/>
          <p:nvPr/>
        </p:nvSpPr>
        <p:spPr>
          <a:xfrm>
            <a:off x="1532540" y="2095500"/>
            <a:ext cx="6140025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является автором книги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Сага о </a:t>
            </a:r>
            <a:r>
              <a:rPr lang="ru-RU" sz="3999" b="1" dirty="0" err="1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прибайкалье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»?</a:t>
            </a:r>
            <a:endParaRPr lang="ru-RU" sz="3999" b="1" dirty="0" smtClean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5599"/>
              </a:lnSpc>
            </a:pP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7410" name="Picture 2" descr="C:\Users\РДШ18\Desktop\1023pey2yojp0v3l51qdae9jlc36e8x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952" y="800100"/>
            <a:ext cx="6400800" cy="745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2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113061" y="647700"/>
            <a:ext cx="11219997" cy="7501466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28017" y="952500"/>
            <a:ext cx="71900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5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08256" y="2620123"/>
            <a:ext cx="8229603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ctr">
              <a:lnSpc>
                <a:spcPts val="4900"/>
              </a:lnSpc>
              <a:buAutoNum type="arabicPeriod"/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Геннадий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Левиков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endParaRPr lang="ru-RU" sz="35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Герб и Флаг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Муниципального образования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Прибайкальского 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».</a:t>
            </a:r>
            <a:endParaRPr lang="ru-RU" sz="35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Козин А.З.</a:t>
            </a:r>
            <a:endParaRPr lang="ru-RU" sz="35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048250" y="7175268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68754" y="7372233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 </a:t>
            </a: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  <p:pic>
        <p:nvPicPr>
          <p:cNvPr id="18434" name="Picture 2" descr="C:\Users\РДШ18\Desktop\528739457911029452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95300"/>
            <a:ext cx="62484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690</Words>
  <Application>Microsoft Office PowerPoint</Application>
  <PresentationFormat>Произвольный</PresentationFormat>
  <Paragraphs>111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1" baseType="lpstr">
      <vt:lpstr>Arial</vt:lpstr>
      <vt:lpstr>Montserrat</vt:lpstr>
      <vt:lpstr>Calibri</vt:lpstr>
      <vt:lpstr>Montserrat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РДШ18</cp:lastModifiedBy>
  <cp:revision>112</cp:revision>
  <dcterms:created xsi:type="dcterms:W3CDTF">2006-08-16T00:00:00Z</dcterms:created>
  <dcterms:modified xsi:type="dcterms:W3CDTF">2025-05-20T08:01:13Z</dcterms:modified>
  <dc:identifier>DAGcI845alw</dc:identifier>
</cp:coreProperties>
</file>