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69" r:id="rId14"/>
    <p:sldId id="270" r:id="rId15"/>
    <p:sldId id="283" r:id="rId16"/>
    <p:sldId id="284" r:id="rId17"/>
    <p:sldId id="285" r:id="rId18"/>
    <p:sldId id="286" r:id="rId19"/>
    <p:sldId id="293" r:id="rId20"/>
    <p:sldId id="287" r:id="rId21"/>
    <p:sldId id="288" r:id="rId22"/>
    <p:sldId id="290" r:id="rId23"/>
    <p:sldId id="289" r:id="rId24"/>
    <p:sldId id="291" r:id="rId25"/>
    <p:sldId id="292" r:id="rId26"/>
    <p:sldId id="294" r:id="rId27"/>
    <p:sldId id="295" r:id="rId28"/>
    <p:sldId id="296" r:id="rId2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36" y="-6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43393" y="1798257"/>
            <a:ext cx="81387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ARCO Cyrillic" pitchFamily="2" charset="0"/>
              </a:rPr>
              <a:t>Бурятия </a:t>
            </a:r>
            <a:r>
              <a:rPr lang="ru-RU" sz="4800" b="1" dirty="0" err="1" smtClean="0">
                <a:solidFill>
                  <a:schemeClr val="bg1"/>
                </a:solidFill>
                <a:latin typeface="ARCO Cyrillic" pitchFamily="2" charset="0"/>
              </a:rPr>
              <a:t>Бурятия</a:t>
            </a:r>
            <a:r>
              <a:rPr lang="ru-RU" sz="4800" b="1" dirty="0" smtClean="0">
                <a:solidFill>
                  <a:schemeClr val="bg1"/>
                </a:solidFill>
                <a:latin typeface="ARCO Cyrillic" pitchFamily="2" charset="0"/>
              </a:rPr>
              <a:t> МОЯ</a:t>
            </a:r>
            <a:endParaRPr lang="ru-RU" sz="4800" b="1" dirty="0">
              <a:solidFill>
                <a:schemeClr val="bg1"/>
              </a:solidFill>
              <a:latin typeface="ARCO Cyrillic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3714" y="2787774"/>
            <a:ext cx="5036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CO Cyrillic" pitchFamily="2" charset="0"/>
              </a:rPr>
              <a:t>Игра по </a:t>
            </a:r>
            <a:r>
              <a:rPr lang="ru-RU" sz="2000" dirty="0" err="1" smtClean="0">
                <a:solidFill>
                  <a:schemeClr val="bg1"/>
                </a:solidFill>
                <a:latin typeface="ARCO Cyrillic" pitchFamily="2" charset="0"/>
              </a:rPr>
              <a:t>Заиграевскому</a:t>
            </a:r>
            <a:r>
              <a:rPr lang="ru-RU" sz="2000" dirty="0" smtClean="0">
                <a:solidFill>
                  <a:schemeClr val="bg1"/>
                </a:solidFill>
                <a:latin typeface="ARCO Cyrillic" pitchFamily="2" charset="0"/>
              </a:rPr>
              <a:t> району</a:t>
            </a:r>
            <a:endParaRPr lang="ru-RU" sz="2000" dirty="0">
              <a:solidFill>
                <a:schemeClr val="bg1"/>
              </a:solidFill>
              <a:latin typeface="ARCO Cyrillic" pitchFamily="2" charset="0"/>
            </a:endParaRPr>
          </a:p>
        </p:txBody>
      </p:sp>
      <p:pic>
        <p:nvPicPr>
          <p:cNvPr id="7" name="Picture 2" descr="C:\Users\РДШ19\Downloads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21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97789" y="1238459"/>
            <a:ext cx="59795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ARCO Cyrillic" pitchFamily="2" charset="0"/>
              </a:rPr>
              <a:t>Первый этап</a:t>
            </a:r>
            <a:endParaRPr lang="ru-RU" sz="6000" b="1" dirty="0">
              <a:solidFill>
                <a:schemeClr val="bg1"/>
              </a:solidFill>
              <a:latin typeface="ARCO Cyrillic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0461" y="2437813"/>
            <a:ext cx="3554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CO Cyrillic" pitchFamily="2" charset="0"/>
              </a:rPr>
              <a:t>«Выбери правильно»</a:t>
            </a:r>
            <a:endParaRPr lang="ru-RU" sz="2000" dirty="0">
              <a:solidFill>
                <a:schemeClr val="bg1"/>
              </a:solidFill>
              <a:latin typeface="ARCO Cyrillic" pitchFamily="2" charset="0"/>
            </a:endParaRPr>
          </a:p>
        </p:txBody>
      </p:sp>
      <p:pic>
        <p:nvPicPr>
          <p:cNvPr id="2050" name="Picture 2" descr="C:\Users\РДШ19\Downloads\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85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1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111928"/>
            <a:ext cx="792087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  <a:latin typeface="Marker Felt" pitchFamily="2" charset="0"/>
              </a:rPr>
              <a:t>Какой дацан в нашем районе знаменит посещением его цесаревичем Николаем в 1891г. во время его известного путешествия по Сибири и Дальнему </a:t>
            </a:r>
            <a:r>
              <a:rPr lang="ru-RU" sz="2600" dirty="0" smtClean="0">
                <a:solidFill>
                  <a:schemeClr val="bg1"/>
                </a:solidFill>
                <a:latin typeface="Marker Felt" pitchFamily="2" charset="0"/>
              </a:rPr>
              <a:t>Востоку?</a:t>
            </a:r>
            <a:endParaRPr lang="ru-RU" sz="26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23952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  <a:latin typeface="Marker Felt" pitchFamily="2" charset="0"/>
              </a:rPr>
              <a:t>Шулутский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2281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  <a:latin typeface="Marker Felt" pitchFamily="2" charset="0"/>
              </a:rPr>
              <a:t>Шабурский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2549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 smtClean="0">
                <a:solidFill>
                  <a:schemeClr val="bg1"/>
                </a:solidFill>
                <a:latin typeface="Marker Felt" pitchFamily="2" charset="0"/>
              </a:rPr>
              <a:t>Ацагатский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25971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Marker Felt" pitchFamily="2" charset="0"/>
              </a:rPr>
              <a:t>Иволгинский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90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2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>
                <a:solidFill>
                  <a:schemeClr val="bg1"/>
                </a:solidFill>
                <a:latin typeface="Marker Felt" pitchFamily="2" charset="0"/>
              </a:rPr>
              <a:t>Какое количество населения проживало в Заиграевском районе по данным на 2024 год?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3155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45 000 человек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3155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50 600 человек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3155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60 </a:t>
            </a:r>
            <a:r>
              <a:rPr lang="ru-RU" sz="3200" dirty="0" smtClean="0">
                <a:solidFill>
                  <a:schemeClr val="bg1"/>
                </a:solidFill>
                <a:latin typeface="Marker Felt" pitchFamily="2" charset="0"/>
              </a:rPr>
              <a:t>600 </a:t>
            </a:r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человек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3155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55 000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83345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3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Какой район является соседним для Заиграевского района?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2222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Советский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25971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Иволгинский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3544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Мухоршибирский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2710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Баунтовский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4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Как звали Анатолия </a:t>
            </a:r>
            <a:r>
              <a:rPr lang="ru-RU" sz="2400" dirty="0" err="1">
                <a:solidFill>
                  <a:schemeClr val="bg1"/>
                </a:solidFill>
                <a:latin typeface="Marker Felt" pitchFamily="2" charset="0"/>
              </a:rPr>
              <a:t>Михаханова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, самого крупного </a:t>
            </a:r>
            <a:r>
              <a:rPr lang="ru-RU" sz="2400" dirty="0" err="1">
                <a:solidFill>
                  <a:schemeClr val="bg1"/>
                </a:solidFill>
                <a:latin typeface="Marker Felt" pitchFamily="2" charset="0"/>
              </a:rPr>
              <a:t>сумоиста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 в истории, на японском?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28296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Орора</a:t>
            </a:r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Сатоси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27109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Орора</a:t>
            </a:r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Тосиро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25186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Сатоси</a:t>
            </a:r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 Ито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33441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Мацуто</a:t>
            </a:r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Marker Felt" pitchFamily="2" charset="0"/>
              </a:rPr>
              <a:t>Сатоси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68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5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Что производит завод в селе </a:t>
            </a:r>
            <a:r>
              <a:rPr lang="ru-RU" sz="2400" dirty="0" err="1">
                <a:solidFill>
                  <a:schemeClr val="bg1"/>
                </a:solidFill>
                <a:latin typeface="Marker Felt" pitchFamily="2" charset="0"/>
              </a:rPr>
              <a:t>Унэгэтэй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41040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Marker Felt" pitchFamily="2" charset="0"/>
              </a:rPr>
              <a:t>Овощные </a:t>
            </a:r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заготовки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1413" y="2781795"/>
            <a:ext cx="19864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Консервы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21499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Удобрения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33441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Мясные изделия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10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6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 Сколько населённых пунктов находится в Заиграевском районе?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716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33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7168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45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7168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42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716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424016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7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В каком виде спорта прославился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Леонов Сергей Трофимович?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29642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Гиревой спорт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30925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Лыжный спорт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35237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Легкая атлетика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22108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Велоспорт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9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8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Когда впервые на территории этнографического комплекса “Степной кочевник” прошёл фестиваль “Голос кочевников”?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1249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2009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1249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2018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1249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2016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12490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2013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3746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9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Название рок-группы из Заиграевского района, которая объединяет рок и традиционную бурятскую музыку?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1661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Marker Felt" pitchFamily="2" charset="0"/>
              </a:rPr>
              <a:t>«</a:t>
            </a:r>
            <a:r>
              <a:rPr lang="ru-RU" sz="3200" dirty="0" err="1" smtClean="0">
                <a:solidFill>
                  <a:schemeClr val="bg1"/>
                </a:solidFill>
                <a:latin typeface="Marker Felt" pitchFamily="2" charset="0"/>
              </a:rPr>
              <a:t>Нухэр</a:t>
            </a:r>
            <a:r>
              <a:rPr lang="ru-RU" sz="3200" dirty="0" smtClean="0">
                <a:solidFill>
                  <a:schemeClr val="bg1"/>
                </a:solidFill>
                <a:latin typeface="Marker Felt" pitchFamily="2" charset="0"/>
              </a:rPr>
              <a:t>»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2069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Marker Felt" pitchFamily="2" charset="0"/>
              </a:rPr>
              <a:t>«</a:t>
            </a:r>
            <a:r>
              <a:rPr lang="ru-RU" sz="3200" dirty="0" err="1" smtClean="0">
                <a:solidFill>
                  <a:schemeClr val="bg1"/>
                </a:solidFill>
                <a:latin typeface="Marker Felt" pitchFamily="2" charset="0"/>
              </a:rPr>
              <a:t>Хушуур</a:t>
            </a:r>
            <a:r>
              <a:rPr lang="ru-RU" sz="3200" dirty="0" smtClean="0">
                <a:solidFill>
                  <a:schemeClr val="bg1"/>
                </a:solidFill>
                <a:latin typeface="Marker Felt" pitchFamily="2" charset="0"/>
              </a:rPr>
              <a:t>»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18790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«Байкал»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16658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«Нукер»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80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67494"/>
            <a:ext cx="38154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10 </a:t>
            </a:r>
            <a:r>
              <a:rPr lang="ru-RU" sz="4400" b="1" dirty="0">
                <a:solidFill>
                  <a:schemeClr val="bg1"/>
                </a:solidFill>
                <a:latin typeface="Pragmatica Extended" pitchFamily="34" charset="-52"/>
              </a:rPr>
              <a:t>В</a:t>
            </a:r>
            <a:r>
              <a:rPr lang="ru-RU" sz="4400" b="1" dirty="0" smtClean="0">
                <a:solidFill>
                  <a:schemeClr val="bg1"/>
                </a:solidFill>
                <a:latin typeface="Pragmatica Extended" pitchFamily="34" charset="-52"/>
              </a:rPr>
              <a:t>опрос</a:t>
            </a:r>
            <a:endParaRPr lang="ru-RU" sz="4400" b="1" dirty="0">
              <a:solidFill>
                <a:schemeClr val="bg1"/>
              </a:solidFill>
              <a:latin typeface="Pragmatica Extended" pitchFamily="34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4061" y="1262776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Какого цвета нет на флаге Заиграевского района?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2781795"/>
            <a:ext cx="1754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Зелёный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9259" y="2803456"/>
            <a:ext cx="1345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Белый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03647" y="3651870"/>
            <a:ext cx="1821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Marker Felt" pitchFamily="2" charset="0"/>
              </a:rPr>
              <a:t>Жёлтый</a:t>
            </a:r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62542" y="3651870"/>
            <a:ext cx="18181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arker Felt" pitchFamily="2" charset="0"/>
              </a:rPr>
              <a:t>Красный</a:t>
            </a:r>
          </a:p>
          <a:p>
            <a:endParaRPr lang="ru-RU" sz="3200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39502"/>
            <a:ext cx="5950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ARCO Cyrillic" pitchFamily="2" charset="0"/>
              </a:rPr>
              <a:t>1</a:t>
            </a:r>
            <a:endParaRPr lang="ru-RU" sz="6000" b="1" dirty="0">
              <a:solidFill>
                <a:schemeClr val="bg1"/>
              </a:solidFill>
              <a:latin typeface="ARCO Cyrillic" pitchFamily="2" charset="0"/>
            </a:endParaRPr>
          </a:p>
        </p:txBody>
      </p:sp>
      <p:pic>
        <p:nvPicPr>
          <p:cNvPr id="2050" name="Picture 2" descr="C:\Users\РДШ19\Desktop\Памятни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995" y="483518"/>
            <a:ext cx="4409110" cy="3227093"/>
          </a:xfrm>
          <a:prstGeom prst="round2DiagRect">
            <a:avLst>
              <a:gd name="adj1" fmla="val 0"/>
              <a:gd name="adj2" fmla="val 13372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97500" y="4011910"/>
            <a:ext cx="45801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В каком населённом пункте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находится данный памятник?</a:t>
            </a:r>
            <a:endParaRPr lang="ru-RU" sz="2400" dirty="0">
              <a:solidFill>
                <a:schemeClr val="bg1"/>
              </a:solidFill>
              <a:latin typeface="Marker Felt" pitchFamily="2" charset="0"/>
            </a:endParaRPr>
          </a:p>
        </p:txBody>
      </p:sp>
      <p:pic>
        <p:nvPicPr>
          <p:cNvPr id="5123" name="Picture 3" descr="C:\Users\РДШ19\Desktop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18" y="-190501"/>
            <a:ext cx="9482665" cy="533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85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339502"/>
            <a:ext cx="5950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RCO Cyrillic" pitchFamily="2" charset="0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67609" y="3792487"/>
            <a:ext cx="2808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Что на картинке?</a:t>
            </a:r>
            <a:endParaRPr lang="ru-RU" sz="2400" dirty="0">
              <a:solidFill>
                <a:schemeClr val="bg1"/>
              </a:solidFill>
              <a:latin typeface="Marker Felt" pitchFamily="2" charset="0"/>
            </a:endParaRPr>
          </a:p>
        </p:txBody>
      </p:sp>
      <p:pic>
        <p:nvPicPr>
          <p:cNvPr id="5" name="Picture 2" descr="C:\Users\РДШ19\Desktop\Столб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047" y="627534"/>
            <a:ext cx="5353012" cy="3011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7772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339502"/>
            <a:ext cx="6623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RCO Cyrillic" pitchFamily="2" charset="0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6922" y="3507854"/>
            <a:ext cx="52501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Вблизи какого населённого пункта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находится эта пещера?</a:t>
            </a:r>
          </a:p>
        </p:txBody>
      </p:sp>
      <p:pic>
        <p:nvPicPr>
          <p:cNvPr id="9" name="Picture 2" descr="C:\Users\РДШ19\Desktop\Peshhera-staraya-bryan--e14834517736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891" y="411511"/>
            <a:ext cx="4350218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1436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339502"/>
            <a:ext cx="67839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RCO Cyrillic" pitchFamily="2" charset="0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6198" y="3507854"/>
            <a:ext cx="77316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Как зовут 10-и кратную чемпионку мира и</a:t>
            </a:r>
            <a:br>
              <a:rPr lang="ru-RU" sz="2400" dirty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9-и 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кратную чемпионку 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Европы по пауэрлифтингу?</a:t>
            </a:r>
          </a:p>
        </p:txBody>
      </p:sp>
      <p:pic>
        <p:nvPicPr>
          <p:cNvPr id="7" name="Picture 2" descr="C:\Users\РДШ19\Desktop\9glmmv2Hdv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078" y="339502"/>
            <a:ext cx="2266950" cy="3041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1573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339502"/>
            <a:ext cx="70884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RCO Cyrillic" pitchFamily="2" charset="0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3548" y="3507854"/>
            <a:ext cx="8436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В каком населённом пункте находится этот памятник?</a:t>
            </a:r>
            <a:endParaRPr lang="ru-RU" sz="2400" dirty="0">
              <a:solidFill>
                <a:schemeClr val="bg1"/>
              </a:solidFill>
              <a:latin typeface="Marker Felt" pitchFamily="2" charset="0"/>
            </a:endParaRPr>
          </a:p>
        </p:txBody>
      </p:sp>
      <p:pic>
        <p:nvPicPr>
          <p:cNvPr id="9" name="Picture 2" descr="C:\Users\РДШ19\Desktop\novaya-kurba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1510"/>
            <a:ext cx="3552825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8455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339502"/>
            <a:ext cx="6415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RCO Cyrillic" pitchFamily="2" charset="0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464" y="3723878"/>
            <a:ext cx="4568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Как зовут «Улыбку Бурятии»?</a:t>
            </a:r>
            <a:endParaRPr lang="ru-RU" sz="2400" dirty="0">
              <a:solidFill>
                <a:schemeClr val="bg1"/>
              </a:solidFill>
              <a:latin typeface="Marker Felt" pitchFamily="2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18" y="276721"/>
            <a:ext cx="2072986" cy="32311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133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339502"/>
            <a:ext cx="6511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RCO Cyrillic" pitchFamily="2" charset="0"/>
              </a:rPr>
              <a:t>6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717" y="483518"/>
            <a:ext cx="1616565" cy="24170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8603" y="3075806"/>
            <a:ext cx="77267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Какой выдающийся бурятский лама из </a:t>
            </a:r>
            <a:endParaRPr lang="ru-RU" sz="2400" dirty="0" smtClean="0">
              <a:solidFill>
                <a:schemeClr val="bg1"/>
              </a:solidFill>
              <a:latin typeface="Marker Felt" pitchFamily="2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Заиграевского 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района внёс </a:t>
            </a:r>
            <a:endParaRPr lang="ru-RU" sz="2400" dirty="0" smtClean="0">
              <a:solidFill>
                <a:schemeClr val="bg1"/>
              </a:solidFill>
              <a:latin typeface="Marker Felt" pitchFamily="2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значительный 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вклад в развитие буддизма в России?</a:t>
            </a:r>
          </a:p>
        </p:txBody>
      </p:sp>
    </p:spTree>
    <p:extLst>
      <p:ext uri="{BB962C8B-B14F-4D97-AF65-F5344CB8AC3E}">
        <p14:creationId xmlns:p14="http://schemas.microsoft.com/office/powerpoint/2010/main" val="54566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РДШ19\Desktop\5 (3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49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РДШ19\Desktop\5 (3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8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РДШ19\Downloads\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РДШ19\Desktop\Заиграево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747" y="1059582"/>
            <a:ext cx="5666506" cy="23558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40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РДШ19\Desktop\5 (3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8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РДШ19\Downloads\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РДШ19\Downloads\загруженное 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318" y="915565"/>
            <a:ext cx="5603359" cy="26952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26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РДШ19\Desktop\5 (3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8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РДШ19\Downloads\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РДШ19\Downloads\загруженное (4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446" y="1419622"/>
            <a:ext cx="6735108" cy="17553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96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РДШ19\Desktop\5 (3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8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РДШ19\Downloads\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РДШ19\Downloads\загруженное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474" y="1324755"/>
            <a:ext cx="6579046" cy="18769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00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РДШ19\Desktop\5 (3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8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РДШ19\Downloads\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РДШ19\Downloads\загруженное (5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00" y="1273200"/>
            <a:ext cx="6897799" cy="18993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6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95486"/>
            <a:ext cx="30139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ARCO Cyrillic" pitchFamily="2" charset="0"/>
              </a:rPr>
              <a:t>ответы</a:t>
            </a:r>
            <a:endParaRPr lang="ru-RU" sz="4800" b="1" dirty="0">
              <a:solidFill>
                <a:schemeClr val="bg1"/>
              </a:solidFill>
              <a:latin typeface="ARCO Cyrillic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463754"/>
            <a:ext cx="31488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1. </a:t>
            </a:r>
            <a:r>
              <a:rPr lang="ru-RU" sz="2400" dirty="0" err="1" smtClean="0">
                <a:solidFill>
                  <a:schemeClr val="bg1"/>
                </a:solidFill>
                <a:latin typeface="Marker Felt" pitchFamily="2" charset="0"/>
              </a:rPr>
              <a:t>Шулутский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2. 50 600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3. </a:t>
            </a:r>
            <a:r>
              <a:rPr lang="ru-RU" sz="2400" dirty="0" err="1" smtClean="0">
                <a:solidFill>
                  <a:schemeClr val="bg1"/>
                </a:solidFill>
                <a:latin typeface="Marker Felt" pitchFamily="2" charset="0"/>
              </a:rPr>
              <a:t>Мухоршибирский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4. </a:t>
            </a:r>
            <a:r>
              <a:rPr lang="ru-RU" sz="2400" dirty="0" err="1" smtClean="0">
                <a:solidFill>
                  <a:schemeClr val="bg1"/>
                </a:solidFill>
                <a:latin typeface="Marker Felt" pitchFamily="2" charset="0"/>
              </a:rPr>
              <a:t>Орора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Marker Felt" pitchFamily="2" charset="0"/>
              </a:rPr>
              <a:t>Сатоси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5. Консервы</a:t>
            </a:r>
            <a:r>
              <a:rPr lang="ru-RU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Marker Felt" pitchFamily="2" charset="0"/>
              </a:rPr>
            </a:br>
            <a:endParaRPr lang="ru-RU" dirty="0">
              <a:solidFill>
                <a:schemeClr val="bg1"/>
              </a:solidFill>
              <a:latin typeface="Marker Fel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2120" y="1463753"/>
            <a:ext cx="31488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6. 45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7. 50 600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8. 2016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9. «Нукер»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10. Красный</a:t>
            </a:r>
            <a:r>
              <a:rPr lang="ru-RU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Marker Felt" pitchFamily="2" charset="0"/>
              </a:rPr>
            </a:br>
            <a:endParaRPr lang="ru-RU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955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95486"/>
            <a:ext cx="30139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ARCO Cyrillic" pitchFamily="2" charset="0"/>
              </a:rPr>
              <a:t>ответы</a:t>
            </a:r>
            <a:endParaRPr lang="ru-RU" sz="4800" b="1" dirty="0">
              <a:solidFill>
                <a:schemeClr val="bg1"/>
              </a:solidFill>
              <a:latin typeface="ARCO Cyrillic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1620" y="1279088"/>
            <a:ext cx="68407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1. </a:t>
            </a:r>
            <a:r>
              <a:rPr lang="ru-RU" sz="2400" b="1" dirty="0" err="1">
                <a:solidFill>
                  <a:schemeClr val="bg1"/>
                </a:solidFill>
                <a:latin typeface="Marker Felt" pitchFamily="2" charset="0"/>
              </a:rPr>
              <a:t>Харашибирские</a:t>
            </a:r>
            <a:r>
              <a:rPr lang="ru-RU" sz="2400" b="1" dirty="0">
                <a:solidFill>
                  <a:schemeClr val="bg1"/>
                </a:solidFill>
                <a:latin typeface="Marker Felt" pitchFamily="2" charset="0"/>
              </a:rPr>
              <a:t> столбы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2. Старая </a:t>
            </a:r>
            <a:r>
              <a:rPr lang="ru-RU" sz="2400" dirty="0" err="1" smtClean="0">
                <a:solidFill>
                  <a:schemeClr val="bg1"/>
                </a:solidFill>
                <a:latin typeface="Marker Felt" pitchFamily="2" charset="0"/>
              </a:rPr>
              <a:t>Брянь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3. </a:t>
            </a:r>
            <a:r>
              <a:rPr lang="ru-RU" sz="2400" b="1" dirty="0">
                <a:solidFill>
                  <a:schemeClr val="bg1"/>
                </a:solidFill>
                <a:latin typeface="Marker Felt" pitchFamily="2" charset="0"/>
              </a:rPr>
              <a:t>Светлана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 </a:t>
            </a:r>
            <a:r>
              <a:rPr lang="ru-RU" sz="2400" b="1" dirty="0" err="1">
                <a:solidFill>
                  <a:schemeClr val="bg1"/>
                </a:solidFill>
                <a:latin typeface="Marker Felt" pitchFamily="2" charset="0"/>
              </a:rPr>
              <a:t>Теслева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4. Новая Курба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5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. Доржиева </a:t>
            </a:r>
            <a:r>
              <a:rPr lang="ru-RU" sz="2400" dirty="0" err="1">
                <a:solidFill>
                  <a:schemeClr val="bg1"/>
                </a:solidFill>
                <a:latin typeface="Marker Felt" pitchFamily="2" charset="0"/>
              </a:rPr>
              <a:t>Эрдэни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-Дара </a:t>
            </a:r>
            <a:r>
              <a:rPr lang="ru-RU" sz="2400" dirty="0" err="1" smtClean="0">
                <a:solidFill>
                  <a:schemeClr val="bg1"/>
                </a:solidFill>
                <a:latin typeface="Marker Felt" pitchFamily="2" charset="0"/>
              </a:rPr>
              <a:t>Бадмаевна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6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. </a:t>
            </a:r>
            <a:r>
              <a:rPr lang="ru-RU" sz="2400" dirty="0" err="1">
                <a:solidFill>
                  <a:schemeClr val="bg1"/>
                </a:solidFill>
                <a:latin typeface="Marker Felt" pitchFamily="2" charset="0"/>
              </a:rPr>
              <a:t>Агван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 Доржиев</a:t>
            </a:r>
            <a:r>
              <a:rPr lang="ru-RU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Marker Felt" pitchFamily="2" charset="0"/>
              </a:rPr>
            </a:br>
            <a:endParaRPr lang="ru-RU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91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РДШ19\Downloads\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95486"/>
            <a:ext cx="30139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ARCO Cyrillic" pitchFamily="2" charset="0"/>
              </a:rPr>
              <a:t>ответы</a:t>
            </a:r>
            <a:endParaRPr lang="ru-RU" sz="4800" b="1" dirty="0">
              <a:solidFill>
                <a:schemeClr val="bg1"/>
              </a:solidFill>
              <a:latin typeface="ARCO Cyrillic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1620" y="1279088"/>
            <a:ext cx="68407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1. Заиграево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2. Родина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3. Степной кочевник</a:t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4. </a:t>
            </a:r>
            <a:r>
              <a:rPr lang="ru-RU" sz="2400" dirty="0" err="1" smtClean="0">
                <a:solidFill>
                  <a:schemeClr val="bg1"/>
                </a:solidFill>
                <a:latin typeface="Marker Felt" pitchFamily="2" charset="0"/>
              </a:rPr>
              <a:t>Семейские</a:t>
            </a: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Marker Felt" pitchFamily="2" charset="0"/>
              </a:rPr>
              <a:t>5</a:t>
            </a:r>
            <a:r>
              <a:rPr lang="ru-RU" sz="2400" dirty="0">
                <a:solidFill>
                  <a:schemeClr val="bg1"/>
                </a:solidFill>
                <a:latin typeface="Marker Felt" pitchFamily="2" charset="0"/>
              </a:rPr>
              <a:t>. </a:t>
            </a:r>
            <a:r>
              <a:rPr lang="ru-RU" sz="2400" smtClean="0">
                <a:solidFill>
                  <a:schemeClr val="bg1"/>
                </a:solidFill>
                <a:latin typeface="Marker Felt" pitchFamily="2" charset="0"/>
              </a:rPr>
              <a:t>Гиревой спорт</a:t>
            </a:r>
            <a:r>
              <a:rPr lang="ru-RU" dirty="0" smtClean="0">
                <a:solidFill>
                  <a:schemeClr val="bg1"/>
                </a:solidFill>
                <a:latin typeface="Marker Felt" pitchFamily="2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Marker Felt" pitchFamily="2" charset="0"/>
              </a:rPr>
            </a:br>
            <a:endParaRPr lang="ru-RU" dirty="0">
              <a:solidFill>
                <a:schemeClr val="bg1"/>
              </a:solidFill>
              <a:latin typeface="Marker Fel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605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291</Words>
  <Application>Microsoft Office PowerPoint</Application>
  <PresentationFormat>Экран (16:9)</PresentationFormat>
  <Paragraphs>90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РДШ19</dc:creator>
  <cp:lastModifiedBy>РДШ19</cp:lastModifiedBy>
  <cp:revision>24</cp:revision>
  <dcterms:created xsi:type="dcterms:W3CDTF">2025-02-24T00:30:16Z</dcterms:created>
  <dcterms:modified xsi:type="dcterms:W3CDTF">2025-03-18T06:14:07Z</dcterms:modified>
</cp:coreProperties>
</file>