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6" r:id="rId5"/>
    <p:sldId id="264" r:id="rId6"/>
    <p:sldId id="274" r:id="rId7"/>
    <p:sldId id="294" r:id="rId8"/>
    <p:sldId id="279" r:id="rId9"/>
    <p:sldId id="282" r:id="rId10"/>
    <p:sldId id="278" r:id="rId11"/>
    <p:sldId id="276" r:id="rId12"/>
    <p:sldId id="284" r:id="rId13"/>
    <p:sldId id="285" r:id="rId14"/>
    <p:sldId id="287" r:id="rId15"/>
    <p:sldId id="289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8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24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A52F38-B34D-470F-BFDC-D7D3377999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63D99D2-393F-404E-80D3-77AE3E0C14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1E317A-455E-459E-86BA-7EFC2F3F6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A69B5-B1CA-44F7-AA1E-24961A3B814A}" type="datetimeFigureOut">
              <a:rPr lang="ru-RU" smtClean="0"/>
              <a:pPr/>
              <a:t>06.10.2025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178927-6D50-4572-999B-B4C134597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96C74E-0454-4E33-91FB-5AB79C846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71F5-FF1D-4961-BBB7-E39FEB7495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65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20AFEF-4E6F-4D12-8F2D-6984AE6EC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032E5E-A806-4173-AF2D-EDAF1436EB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004741-D4AC-45F7-B8AE-97FEE7421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A69B5-B1CA-44F7-AA1E-24961A3B814A}" type="datetimeFigureOut">
              <a:rPr lang="ru-RU" smtClean="0"/>
              <a:pPr/>
              <a:t>06.10.2025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4360BB-53FC-45C0-A35A-0F159DA05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CCA033-A535-4CBB-80B1-F3F58BAD4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71F5-FF1D-4961-BBB7-E39FEB7495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6284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5D3F1A-A256-40D4-8A37-1E8D824C9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403B94-F9FC-472C-972B-E6B96F74EE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C2984E-0016-48D1-8962-F64C4620B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A69B5-B1CA-44F7-AA1E-24961A3B814A}" type="datetimeFigureOut">
              <a:rPr lang="ru-RU" smtClean="0"/>
              <a:pPr/>
              <a:t>06.10.2025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BB4DFF-BC13-4D2D-B8D8-51DEE77D8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9EAA71-6B24-43B6-AA88-80A300C19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71F5-FF1D-4961-BBB7-E39FEB7495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859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AE109D-F296-4841-B9BD-EA239C316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642CB7-5616-42D0-9839-99017F1257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B2BB68D-3274-4208-B8B7-AC951B5A2F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4A9F6FA-F2FA-4D4C-9327-FD3C697D1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A69B5-B1CA-44F7-AA1E-24961A3B814A}" type="datetimeFigureOut">
              <a:rPr lang="ru-RU" smtClean="0"/>
              <a:pPr/>
              <a:t>06.10.2025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1B114B0-A1A0-4AAD-96BE-1DF380215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50C0812-513E-4351-9329-5C8E85FAB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71F5-FF1D-4961-BBB7-E39FEB7495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66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5D6333-CBBE-4BD5-B181-4D46F7A4B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E31BCC-ED99-4FB4-883B-D867A7FC05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AFF82D7-1357-4E78-A203-FE4BB7E5C5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0ABA18E-14A5-4ED0-BD0F-8350E33B02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CA498F0-0947-44F9-9E97-0927CDC4C1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C51D17-1A43-4EE5-9F1C-D479F713A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A69B5-B1CA-44F7-AA1E-24961A3B814A}" type="datetimeFigureOut">
              <a:rPr lang="ru-RU" smtClean="0"/>
              <a:pPr/>
              <a:t>06.10.2025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30C7F42-B0F1-4BC2-A679-698FBEAAB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5C9565F-D749-4B51-832D-C9FD2A952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71F5-FF1D-4961-BBB7-E39FEB7495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381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18D8CA-4DB1-46CB-AA0B-C5CF80C7A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F41F421-8B7C-40C3-BC7B-D2B0E9922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A69B5-B1CA-44F7-AA1E-24961A3B814A}" type="datetimeFigureOut">
              <a:rPr lang="ru-RU" smtClean="0"/>
              <a:pPr/>
              <a:t>06.10.2025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EFA9E3-2A75-4B19-9BDD-D24A60CE6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A7369D5-AA9A-4073-90D0-D256031A4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71F5-FF1D-4961-BBB7-E39FEB7495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987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E8C3E42-ECE0-45E5-9E14-9D8A85410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A69B5-B1CA-44F7-AA1E-24961A3B814A}" type="datetimeFigureOut">
              <a:rPr lang="ru-RU" smtClean="0"/>
              <a:pPr/>
              <a:t>06.10.2025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AE0FEDA-C0C4-4710-B47F-215385D51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CF0DECB-3EB6-48F1-9D7D-0EF0AC41B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71F5-FF1D-4961-BBB7-E39FEB7495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963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BDF185-997E-4ADC-84A6-81F742074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5C0A1C-6BA3-4B3B-9EF2-4A4A0F3B1D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A01C02F-11BE-411D-971E-F4B6B292A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696797D-2AD4-47E5-9C67-3B96C32B9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A69B5-B1CA-44F7-AA1E-24961A3B814A}" type="datetimeFigureOut">
              <a:rPr lang="ru-RU" smtClean="0"/>
              <a:pPr/>
              <a:t>06.10.2025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E2F415C-3769-4C05-9620-E659B10C1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AD9A4A-5619-4BE5-AD69-4030D3ACC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71F5-FF1D-4961-BBB7-E39FEB7495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104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F0C21C-F9E6-4389-8C6A-F4EB92835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1018E31-4BB6-4D26-9C29-1DFA476A27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1E38CD-473A-4922-A4CB-9702271C1B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C7C8E29-B78C-4671-8829-2180BD9E9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A69B5-B1CA-44F7-AA1E-24961A3B814A}" type="datetimeFigureOut">
              <a:rPr lang="ru-RU" smtClean="0"/>
              <a:pPr/>
              <a:t>06.10.2025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1BF1EC1-5E13-44A5-BFDE-F60865EEA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1BA50B-163F-4FC6-8557-CE2457A02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71F5-FF1D-4961-BBB7-E39FEB7495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422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55D89D-10C4-45AC-AAA1-087E7ABEC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D64418C-882B-4DB4-B1D6-8968E7CE80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D1B091-CF85-48E3-921E-ADF9C0E83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A69B5-B1CA-44F7-AA1E-24961A3B814A}" type="datetimeFigureOut">
              <a:rPr lang="ru-RU" smtClean="0"/>
              <a:pPr/>
              <a:t>06.10.2025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605F7F-D5C7-42FA-9EC3-3EA0D3C13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317E4A-CFB9-4610-9907-59498C93F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71F5-FF1D-4961-BBB7-E39FEB7495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80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59D08BB-D474-494A-B693-C9D4AEF420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CFB6808-9746-4135-AF70-0CAC4C97D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13E737-68E7-4871-8CE4-070C9BA48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A69B5-B1CA-44F7-AA1E-24961A3B814A}" type="datetimeFigureOut">
              <a:rPr lang="ru-RU" smtClean="0"/>
              <a:pPr/>
              <a:t>06.10.2025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87B82D-2913-4578-854E-283132CBE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E92C36-D1FC-4E1E-A47E-45E2DCDF8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271F5-FF1D-4961-BBB7-E39FEB7495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686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3D117A-76B1-42F1-9188-17AE43534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D52A83-FC74-4E97-97C3-8350A40877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90CB2D-9C9A-4714-BD9B-D8BF538315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A69B5-B1CA-44F7-AA1E-24961A3B814A}" type="datetimeFigureOut">
              <a:rPr lang="ru-RU" smtClean="0"/>
              <a:pPr/>
              <a:t>06.10.2025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FD2463-B977-46A7-B7E8-FD9C540529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73FCD8-B8BC-46BD-8D30-BDE2A91CC1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E271F5-FF1D-4961-BBB7-E39FEB7495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044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EB34216-2D6B-4834-9EE2-65DF762DEC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232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BEBF454-DE39-4AEE-B574-A50B292402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14F061F-015F-4886-9F94-A68641D51D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694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BEBF454-DE39-4AEE-B574-A50B292402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4046302-6834-4808-B8A5-C0E6878841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620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2DBB7E7-9514-4C61-93BF-1A90460290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27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2339B63-B202-4A39-A12B-F0F0995CE6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966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06AF8F-08E2-4675-A6E9-A684260BF0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559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8" name="Picture 4" descr="https://downloader.disk.yandex.ru/preview/cbc70e1d08b9b480d52974a677d5453ad89d1e621429ac887966899b0217638f/68dfd30e/9rfYq2-mX0lSouR8XFM5MYZ7CwGz7kVB6KD9_Pzhgs8anG0_9XUkmbW6leJpDXmWx7uTl5JgroX1Bm3h7uMoxQ%3D%3D?uid=0&amp;filename=%D0%BF%D0%BB%D0%B0%D1%88%D0%BA%D0%B04.png&amp;disposition=inline&amp;hash=&amp;limit=0&amp;content_type=image%2Fpng&amp;owner_uid=0&amp;tknv=v3&amp;size=1920x9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67100"/>
            <a:ext cx="12192000" cy="33909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7106" name="Picture 2" descr="https://downloader.disk.yandex.ru/preview/b2910372ea32560752d521a952be6ef1463d609d192ec8be0425b03a26d2e274/68dfd30e/jXkLzjM9V_2yJ5QPuetidoZ7CwGz7kVB6KD9_Pzhgs8IeP4Y0uycD9iH_cI8Etgxe0cQ6tH7jBWY7fmO2o4ymw%3D%3D?uid=0&amp;filename=%D0%BF%D0%BB%D0%B0%D1%88%D0%BA%D0%B01.png&amp;disposition=inline&amp;hash=&amp;limit=0&amp;content_type=image%2Fpng&amp;owner_uid=0&amp;tknv=v3&amp;size=1920x9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0" y="-1"/>
            <a:ext cx="12192000" cy="621453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19665" y="347133"/>
            <a:ext cx="111421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Franklin Gothic Heavy" pitchFamily="34" charset="0"/>
              </a:rPr>
              <a:t>УЛАН-УДЭНСКИЙ </a:t>
            </a:r>
          </a:p>
          <a:p>
            <a:r>
              <a:rPr lang="ru-RU" sz="3200" b="1" dirty="0">
                <a:latin typeface="Franklin Gothic Heavy" pitchFamily="34" charset="0"/>
              </a:rPr>
              <a:t>ПАРОВОЗОВАГОНОРЕМОНТНЫЙ ЗАВОД</a:t>
            </a:r>
          </a:p>
        </p:txBody>
      </p:sp>
      <p:pic>
        <p:nvPicPr>
          <p:cNvPr id="47110" name="Picture 6" descr="https://downloader.disk.yandex.ru/preview/97b2aba97b07421ee2be2329c3c16376a236ddfa0d6b42dbffa53a1e32429958/68dfd30e/pUUacVZqxPduhS02huwJ3gmAQZpKGCboMRu4OiX5g3nYCQrIsMPSS1NMCktwYoFQ22LSWlXhOq2lrTDM5YvjCA%3D%3D?uid=0&amp;filename=%D0%BF%D0%BE%D0%B4%D0%BB%D0%BE%D0%B6%D0%BA%D0%B0%20%D0%BF%D0%BE%D0%B4%20%D1%84%D0%BE%D1%82%D0%BE.jpg&amp;disposition=inline&amp;hash=&amp;limit=0&amp;content_type=image%2Fjpeg&amp;owner_uid=0&amp;tknv=v3&amp;size=1920x9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83240" y="1667934"/>
            <a:ext cx="6618326" cy="442330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959500" y="5519788"/>
            <a:ext cx="39518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Формовщицы чугунолитейного цеха ПВРЗ, 1943 г.</a:t>
            </a:r>
          </a:p>
        </p:txBody>
      </p:sp>
      <p:sp>
        <p:nvSpPr>
          <p:cNvPr id="12" name="Минус 11"/>
          <p:cNvSpPr/>
          <p:nvPr/>
        </p:nvSpPr>
        <p:spPr>
          <a:xfrm>
            <a:off x="-1126066" y="1185334"/>
            <a:ext cx="13724466" cy="389466"/>
          </a:xfrm>
          <a:prstGeom prst="mathMin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7112" name="Picture 8" descr="ПРОМЫШЛЕННОСТЬ"/>
          <p:cNvPicPr>
            <a:picLocks noChangeAspect="1" noChangeArrowheads="1"/>
          </p:cNvPicPr>
          <p:nvPr/>
        </p:nvPicPr>
        <p:blipFill>
          <a:blip r:embed="rId5" cstate="print"/>
          <a:srcRect b="10609"/>
          <a:stretch>
            <a:fillRect/>
          </a:stretch>
        </p:blipFill>
        <p:spPr bwMode="auto">
          <a:xfrm>
            <a:off x="1925107" y="1836736"/>
            <a:ext cx="5864226" cy="37370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1BC37B-F332-4C32-AD68-B57193DDDE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62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4D108A7-77E2-4C93-9C25-9F68D83AB9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920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E5D183-133D-45FC-9CBF-143CC95FA7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396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12B3C03-6C0C-4E25-90AD-A1984F4646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026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7D7C158-E099-4351-9D26-E9326BC33A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743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E899E1C-69C4-4FC8-A09F-E243923766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548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FE2FDA-AC08-4087-B4A2-BD02B49687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6906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23257C7-A640-4769-A9C1-229C4A6C1A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973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11</Words>
  <Application>Microsoft Office PowerPoint</Application>
  <PresentationFormat>Широкоэкранный</PresentationFormat>
  <Paragraphs>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Franklin Gothic Heavy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Ерко Марианна Валерьевна</dc:creator>
  <cp:lastModifiedBy>Cab2PC1</cp:lastModifiedBy>
  <cp:revision>11</cp:revision>
  <dcterms:created xsi:type="dcterms:W3CDTF">2025-04-15T07:55:07Z</dcterms:created>
  <dcterms:modified xsi:type="dcterms:W3CDTF">2025-10-06T03:01:42Z</dcterms:modified>
</cp:coreProperties>
</file>