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8" r:id="rId11"/>
    <p:sldId id="261" r:id="rId12"/>
    <p:sldId id="269" r:id="rId13"/>
    <p:sldId id="270" r:id="rId14"/>
    <p:sldId id="271" r:id="rId15"/>
    <p:sldId id="272" r:id="rId16"/>
    <p:sldId id="273" r:id="rId17"/>
    <p:sldId id="274" r:id="rId18"/>
    <p:sldId id="290" r:id="rId19"/>
    <p:sldId id="275" r:id="rId20"/>
    <p:sldId id="266" r:id="rId21"/>
    <p:sldId id="276" r:id="rId22"/>
    <p:sldId id="277" r:id="rId23"/>
    <p:sldId id="278" r:id="rId24"/>
    <p:sldId id="279" r:id="rId25"/>
    <p:sldId id="291" r:id="rId26"/>
    <p:sldId id="292" r:id="rId27"/>
    <p:sldId id="293" r:id="rId28"/>
    <p:sldId id="294" r:id="rId29"/>
    <p:sldId id="295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96" r:id="rId39"/>
    <p:sldId id="288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005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53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91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21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84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87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48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67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04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43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12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D19C8-7B1C-484C-8B75-A71DC4C3615D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F8B69-7FF8-4D74-9FBD-3A708761F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8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2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808" r="72045" b="50774"/>
          <a:stretch/>
        </p:blipFill>
        <p:spPr>
          <a:xfrm>
            <a:off x="0" y="0"/>
            <a:ext cx="2019332" cy="19673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942013" y="4664364"/>
            <a:ext cx="2249986" cy="2193636"/>
          </a:xfrm>
          <a:prstGeom prst="rect">
            <a:avLst/>
          </a:prstGeom>
        </p:spPr>
      </p:pic>
      <p:pic>
        <p:nvPicPr>
          <p:cNvPr id="8" name="О Хоринской долине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4116" y="377711"/>
            <a:ext cx="9937301" cy="55897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953544" y="8379"/>
            <a:ext cx="1040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*(видео)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44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6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3740" y="1071043"/>
            <a:ext cx="10567686" cy="148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>
              <a:buAutoNum type="arabicPeriod"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 каком году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о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бразован Хоринский район?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952001" y="3250235"/>
            <a:ext cx="6597114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1868      В. 1380 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1923      Г. 1937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2156" y="1002530"/>
            <a:ext cx="10567686" cy="148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2. Какая река протекает на территории Хоринского района?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387062" y="2809227"/>
            <a:ext cx="7731432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Уда              В. Иркут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Селенга      Г.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Джида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9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27101" y="1029999"/>
            <a:ext cx="10567686" cy="223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В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оринском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районе на горе Баян-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Хонгор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высечено самое большое изображения Будды в России.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Какой размер у изображения?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631884" y="3617702"/>
            <a:ext cx="7731432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30 м            В. 32 м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31 м            Г. 33 м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517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7078" y="753031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4. Название природного заповедника в районе: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082641" y="3068850"/>
            <a:ext cx="10799180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Удинский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В.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Кабанский</a:t>
            </a:r>
            <a:endParaRPr lang="ru-RU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Хасуртайский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Г.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Худакский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650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03951" y="1003467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5. Сколько населённых пунктов в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Хоринском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районе?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488187" y="3105912"/>
            <a:ext cx="6250330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17          В. 27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20          Г. 25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67005" y="1169721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6. Какое животное изображено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н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 Гербе района?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940687" y="3305605"/>
            <a:ext cx="8310624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Сурок         В. Лебедь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Сокол         Г. Медведь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0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94714" y="912505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Автор Гимна «Движения Первых» Республики?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713186" y="2981298"/>
            <a:ext cx="12072395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</a:t>
            </a:r>
            <a:r>
              <a:rPr lang="ru-RU" sz="36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Гармаева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Т.Ф.         В. Б.А. Цыремпилов</a:t>
            </a:r>
          </a:p>
          <a:p>
            <a:pPr marL="0" indent="0">
              <a:buNone/>
            </a:pPr>
            <a:endParaRPr lang="ru-RU" sz="36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</a:t>
            </a:r>
            <a:r>
              <a:rPr lang="ru-RU" sz="36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Намсараева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М.Ж.   Г. Доржиев Б.О. 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6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40896" y="1010284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В каком селе находится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амое большое изображение Будды Шакьямуни?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750000" y="3308996"/>
            <a:ext cx="9086126" cy="2512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Удинск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В.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Булум</a:t>
            </a:r>
            <a:endParaRPr lang="ru-RU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Баян-Гол       Г.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Хасурта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61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45894" y="166254"/>
            <a:ext cx="10177888" cy="3749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9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Археологический памятник, древнее поселение эпохи позднего палеолита с изображением наскальных рисунков бронзового века, зарегистрирован как объект культурного наследия народов РФ федерального значения.</a:t>
            </a:r>
          </a:p>
          <a:p>
            <a:pPr algn="ctr">
              <a:lnSpc>
                <a:spcPct val="12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Открыт археологом А. П. Окладниковым</a:t>
            </a:r>
          </a:p>
          <a:p>
            <a:pPr algn="ctr">
              <a:lnSpc>
                <a:spcPct val="120000"/>
              </a:lnSpc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 1958 году: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820149" y="4415276"/>
            <a:ext cx="9429743" cy="15606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Мыс Безымянный    В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Мыс Бурхан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Мыс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Хобой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Г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Санный Мыс 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793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7078" y="1381104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10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По территории Хоринского района проходит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: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47240" y="3392024"/>
            <a:ext cx="11447361" cy="13470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Байкальский хребет    В.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Курбинский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хребет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Джидинский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хребет     Г.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Окинский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хребет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42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40897" y="688377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1. На каком озере проходит ежегодная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Хоринская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рыбалка: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666638" y="3211457"/>
            <a:ext cx="9329195" cy="13470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Оз.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Могой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 В. Оз.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Соболинное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Оз. Байкал         Г. оз. Гусиное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3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7077" y="845395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2. Имя победителя Регионального проекта –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реалити-шоу «Герои Первых 2.0»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095735" y="3429000"/>
            <a:ext cx="10000527" cy="13470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Олег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Чагдуров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   В. Тимур Бадмаев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Алина Злобина         Г. </a:t>
            </a:r>
            <a:r>
              <a:rPr lang="ru-RU" sz="32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Амгалан</a:t>
            </a:r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Иванов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19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87077" y="882341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Численность населения Хоринского района: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221987" y="3201425"/>
            <a:ext cx="7974957" cy="2476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13 896          В. 23 456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17 001          Г. 15 992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703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12156" y="900813"/>
            <a:ext cx="10567686" cy="1834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4. С 1923 по 1929 </a:t>
            </a:r>
            <a:r>
              <a:rPr lang="ru-RU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г.г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центром Хоринского аймака было: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263863" y="3266079"/>
            <a:ext cx="10336192" cy="2476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А. с.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Тэгда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   В. с.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Кульск</a:t>
            </a:r>
            <a:endParaRPr lang="ru-RU" sz="4400" dirty="0" smtClean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Б. с.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Анинск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   Г. с. </a:t>
            </a:r>
            <a:r>
              <a:rPr lang="ru-RU" sz="44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Санномыск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268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831273" y="2443128"/>
            <a:ext cx="5098472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</a:t>
            </a:r>
          </a:p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753494" y="397164"/>
            <a:ext cx="1590173" cy="4664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 б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2 а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3 г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4 г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5 в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6 </a:t>
            </a: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 а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27605" y="397164"/>
            <a:ext cx="24496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8 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б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9 г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10 в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11 а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12 б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13 г</a:t>
            </a:r>
          </a:p>
          <a:p>
            <a:pPr lvl="0"/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14 в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485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82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295" y="642587"/>
            <a:ext cx="8826660" cy="443310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1. При въезде в Хоринск установлен скульптурный комплекс, который символизирует поклонение прародительнице хори-бурят.</a:t>
            </a:r>
            <a:b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Как он называется?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5179" t="-665" r="40346" b="7159"/>
          <a:stretch/>
        </p:blipFill>
        <p:spPr>
          <a:xfrm>
            <a:off x="9410219" y="-81023"/>
            <a:ext cx="2781782" cy="588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72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6552" y="515266"/>
            <a:ext cx="8039581" cy="4433104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втор текста гимна Хоринского района?</a:t>
            </a:r>
            <a:b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Подсказка: (если нужна) 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это автор текста гимна Республики Бурятия.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477" y="0"/>
            <a:ext cx="4345524" cy="57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09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665" y="683098"/>
            <a:ext cx="8039581" cy="443310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3. Один из старейших дацанов России. Был основан в 1795 г. </a:t>
            </a:r>
            <a:r>
              <a:rPr lang="ru-RU" sz="40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Хамбо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-лама </a:t>
            </a:r>
            <a:r>
              <a:rPr lang="ru-RU" sz="40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Итигэлов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, постигал здесь учение Будды</a:t>
            </a:r>
            <a:b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 течение 23 лет.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9908" r="6663"/>
          <a:stretch/>
        </p:blipFill>
        <p:spPr>
          <a:xfrm>
            <a:off x="8554980" y="0"/>
            <a:ext cx="3637020" cy="57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65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5157" y="683098"/>
            <a:ext cx="8039581" cy="4433104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акое величайшее историческое событие связанное с хори- бурятами произошло в 1702-1703 </a:t>
            </a:r>
            <a:r>
              <a:rPr lang="ru-RU" sz="4000" dirty="0" err="1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г.г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?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63165" r="8946"/>
          <a:stretch/>
        </p:blipFill>
        <p:spPr>
          <a:xfrm>
            <a:off x="7789266" y="0"/>
            <a:ext cx="4402734" cy="57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92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492" y="295564"/>
            <a:ext cx="7370618" cy="5503736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5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. В 2021 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г. 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произошло важное 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историческое событие для нашей Р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еспублики. В Хоринский район 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 </a:t>
            </a:r>
            <a:r>
              <a:rPr lang="ru-RU" sz="3600" dirty="0" err="1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Анинский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дацан спустя почти 90 лет вернулась </a:t>
            </a: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скульптура (бюст) 1764 года. </a:t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О какой скульптуре</a:t>
            </a:r>
            <a:b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идет речь?</a:t>
            </a:r>
            <a:endParaRPr lang="ru-RU" sz="3600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6110" r="4609"/>
          <a:stretch/>
        </p:blipFill>
        <p:spPr>
          <a:xfrm>
            <a:off x="7130558" y="720435"/>
            <a:ext cx="4885952" cy="410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9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623126" y="1192987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840510" y="3020292"/>
            <a:ext cx="10982035" cy="23829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1. «Хори </a:t>
            </a:r>
            <a:r>
              <a:rPr lang="ru-RU" sz="4400" dirty="0" err="1">
                <a:solidFill>
                  <a:schemeClr val="bg1"/>
                </a:solidFill>
                <a:latin typeface="Arial Black" panose="020B0A04020102020204" pitchFamily="34" charset="0"/>
              </a:rPr>
              <a:t>Хатан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 — княгиня Хори</a:t>
            </a: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77521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154360" y="1165583"/>
            <a:ext cx="12034980" cy="4664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. Дамба </a:t>
            </a:r>
            <a:r>
              <a:rPr lang="ru-RU" sz="3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Зодбич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6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Жалсараев</a:t>
            </a:r>
            <a:endParaRPr lang="ru-RU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(5 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декабря 1925 — 21 января 2002) — бурятский советский поэт, автор текста Гимна Республики Бурятия и Хоринского района. Родился в улусе </a:t>
            </a:r>
            <a:r>
              <a:rPr lang="ru-RU" sz="3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Додо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-Гол Хоринского района Бурят-Монгольской АССР. </a:t>
            </a:r>
            <a:endParaRPr lang="ru-RU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641599" y="65676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36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67709" y="725176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955637" y="2484583"/>
            <a:ext cx="7749308" cy="1117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. </a:t>
            </a:r>
            <a:r>
              <a:rPr lang="ru-RU" sz="4400" dirty="0" err="1">
                <a:solidFill>
                  <a:schemeClr val="bg1"/>
                </a:solidFill>
                <a:latin typeface="Arial Black" panose="020B0A04020102020204" pitchFamily="34" charset="0"/>
              </a:rPr>
              <a:t>Анинский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дацан</a:t>
            </a:r>
          </a:p>
        </p:txBody>
      </p:sp>
    </p:spTree>
    <p:extLst>
      <p:ext uri="{BB962C8B-B14F-4D97-AF65-F5344CB8AC3E}">
        <p14:creationId xmlns:p14="http://schemas.microsoft.com/office/powerpoint/2010/main" val="1434754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49236" y="355721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692729" y="1995055"/>
            <a:ext cx="10427854" cy="30849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. Поездка делегации одиннадцати </a:t>
            </a:r>
            <a:r>
              <a:rPr lang="ru-RU" sz="4400" dirty="0" err="1">
                <a:solidFill>
                  <a:schemeClr val="bg1"/>
                </a:solidFill>
                <a:latin typeface="Arial Black" panose="020B0A04020102020204" pitchFamily="34" charset="0"/>
              </a:rPr>
              <a:t>хоринских</a:t>
            </a:r>
            <a:r>
              <a:rPr lang="ru-RU" sz="4400" dirty="0">
                <a:solidFill>
                  <a:schemeClr val="bg1"/>
                </a:solidFill>
                <a:latin typeface="Arial Black" panose="020B0A04020102020204" pitchFamily="34" charset="0"/>
              </a:rPr>
              <a:t> родов в столицу Российской империи — Москву. </a:t>
            </a:r>
            <a:endParaRPr lang="ru-RU" sz="4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7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81382" y="166375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61820" y="1366982"/>
            <a:ext cx="11009744" cy="4664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. 19 марта 2021 года Государственный Эрмитаж передал </a:t>
            </a:r>
            <a:r>
              <a:rPr lang="ru-RU" sz="3600" dirty="0" err="1">
                <a:solidFill>
                  <a:schemeClr val="bg1"/>
                </a:solidFill>
                <a:latin typeface="Arial Black" panose="020B0A04020102020204" pitchFamily="34" charset="0"/>
              </a:rPr>
              <a:t>Анинскому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 дацану восстановленный бюст Екатерины II. Это произошло спустя почти 90 лет. Прижизненный бюст императрицы был подарен дацану лично в 1764 году. В середине 1930-х годов он был разбит, а портреты и знамёна сожжены. </a:t>
            </a:r>
            <a:endParaRPr lang="ru-RU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00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95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699" y="969820"/>
            <a:ext cx="9148374" cy="37869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r="67199" b="66984"/>
          <a:stretch/>
        </p:blipFill>
        <p:spPr>
          <a:xfrm>
            <a:off x="11136745" y="5796114"/>
            <a:ext cx="1055255" cy="106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66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9733"/>
          <a:stretch/>
        </p:blipFill>
        <p:spPr>
          <a:xfrm>
            <a:off x="2571875" y="1043710"/>
            <a:ext cx="6485782" cy="35652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4576" r="33389" b="66239"/>
          <a:stretch/>
        </p:blipFill>
        <p:spPr>
          <a:xfrm>
            <a:off x="11223292" y="5837382"/>
            <a:ext cx="968708" cy="10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92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484" y="1246909"/>
            <a:ext cx="6910936" cy="33158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68046" b="66409"/>
          <a:stretch/>
        </p:blipFill>
        <p:spPr>
          <a:xfrm>
            <a:off x="11238390" y="5855855"/>
            <a:ext cx="953609" cy="100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54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35706" r="66837" b="31181"/>
          <a:stretch/>
        </p:blipFill>
        <p:spPr>
          <a:xfrm>
            <a:off x="11157526" y="5825084"/>
            <a:ext cx="1034473" cy="10329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93054"/>
            <a:ext cx="5572414" cy="49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72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5691"/>
            <a:ext cx="11799405" cy="33066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4162" t="34889" r="32868" b="31495"/>
          <a:stretch/>
        </p:blipFill>
        <p:spPr>
          <a:xfrm>
            <a:off x="11155011" y="5818909"/>
            <a:ext cx="1037517" cy="105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18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68486" t="34759" b="31785"/>
          <a:stretch/>
        </p:blipFill>
        <p:spPr>
          <a:xfrm>
            <a:off x="11213463" y="5818909"/>
            <a:ext cx="979065" cy="10393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08" y="1450109"/>
            <a:ext cx="10085455" cy="31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9344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69996" r="67551"/>
          <a:stretch/>
        </p:blipFill>
        <p:spPr>
          <a:xfrm>
            <a:off x="11092873" y="5841506"/>
            <a:ext cx="1099655" cy="10167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91" y="501361"/>
            <a:ext cx="5033818" cy="478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6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" y="1496"/>
            <a:ext cx="12189340" cy="6856504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56146" y="244765"/>
            <a:ext cx="8321963" cy="1035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Правильные ответы: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256146" y="1388206"/>
            <a:ext cx="7361381" cy="66132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1. Хоринск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2. Курган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3. Лебедь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4. Дацан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5. Будда Шакьямуни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6. Движение Первых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7. Бурятия</a:t>
            </a:r>
            <a:endParaRPr lang="ru-RU" sz="3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339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73" y="66628"/>
            <a:ext cx="6511771" cy="679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41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669</Words>
  <Application>Microsoft Office PowerPoint</Application>
  <PresentationFormat>Широкоэкранный</PresentationFormat>
  <Paragraphs>92</Paragraphs>
  <Slides>39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При въезде в Хоринск установлен скульптурный комплекс, который символизирует поклонение прародительнице хори-бурят. Как он называется?</vt:lpstr>
      <vt:lpstr>2. Автор текста гимна Хоринского района?  Подсказка: (если нужна) это автор текста гимна Республики Бурятия.</vt:lpstr>
      <vt:lpstr>3. Один из старейших дацанов России. Был основан в 1795 г. Хамбо-лама Итигэлов, постигал здесь учение Будды в течение 23 лет.</vt:lpstr>
      <vt:lpstr>4. Какое величайшее историческое событие связанное с хори- бурятами произошло в 1702-1703 г.г?</vt:lpstr>
      <vt:lpstr>5. В 2021 г. произошло важное историческое событие для нашей Республики. В Хоринский район в Анинский дацан спустя почти 90 лет вернулась скульптура (бюст) 1764 года.  О какой скульптуре идет речь?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РДШ11</dc:creator>
  <cp:lastModifiedBy>РДШ11</cp:lastModifiedBy>
  <cp:revision>44</cp:revision>
  <dcterms:created xsi:type="dcterms:W3CDTF">2025-02-18T02:00:33Z</dcterms:created>
  <dcterms:modified xsi:type="dcterms:W3CDTF">2025-03-24T11:49:09Z</dcterms:modified>
</cp:coreProperties>
</file>