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5" r:id="rId19"/>
    <p:sldId id="279" r:id="rId20"/>
    <p:sldId id="277" r:id="rId21"/>
    <p:sldId id="298" r:id="rId22"/>
    <p:sldId id="299" r:id="rId23"/>
    <p:sldId id="300" r:id="rId24"/>
    <p:sldId id="301" r:id="rId25"/>
    <p:sldId id="280" r:id="rId26"/>
    <p:sldId id="302" r:id="rId27"/>
    <p:sldId id="303" r:id="rId28"/>
    <p:sldId id="304" r:id="rId29"/>
    <p:sldId id="305" r:id="rId30"/>
    <p:sldId id="306" r:id="rId31"/>
    <p:sldId id="307" r:id="rId32"/>
    <p:sldId id="309" r:id="rId33"/>
    <p:sldId id="308" r:id="rId34"/>
    <p:sldId id="310" r:id="rId35"/>
    <p:sldId id="312" r:id="rId36"/>
    <p:sldId id="311" r:id="rId37"/>
    <p:sldId id="314" r:id="rId38"/>
    <p:sldId id="315" r:id="rId39"/>
    <p:sldId id="313" r:id="rId40"/>
    <p:sldId id="316" r:id="rId41"/>
    <p:sldId id="317" r:id="rId42"/>
  </p:sldIdLst>
  <p:sldSz cx="18288000" cy="10287000"/>
  <p:notesSz cx="6858000" cy="9144000"/>
  <p:embeddedFontLs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Montserrat Bold" charset="-52"/>
      <p:regular r:id="rId47"/>
    </p:embeddedFont>
    <p:embeddedFont>
      <p:font typeface="Montserrat" charset="-52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22" autoAdjust="0"/>
  </p:normalViewPr>
  <p:slideViewPr>
    <p:cSldViewPr>
      <p:cViewPr varScale="1">
        <p:scale>
          <a:sx n="49" d="100"/>
          <a:sy n="49" d="100"/>
        </p:scale>
        <p:origin x="-6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5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5;&#1086;&#1083;&#1100;&#1079;&#1086;&#1074;&#1072;&#1090;&#1077;&#1083;&#1100;\Downloads\&#1040;&#1083;&#1077;&#1082;&#1089;&#1072;&#1085;&#1076;&#1088;%20&#1059;&#1090;&#1077;&#1085;&#1082;&#1086;&#1074;%20-%20&#1041;&#1080;&#1095;&#1091;&#1088;&#1072;.mp3" TargetMode="Externa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7823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55759" y="3348624"/>
            <a:ext cx="13159390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Дата образования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6" y="5008177"/>
            <a:ext cx="5395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6 января 1923г.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6" y="6368500"/>
            <a:ext cx="4252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11 февраля 1935г.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33173" y="5086350"/>
            <a:ext cx="438197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 марта 1937г.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25000" y="6349515"/>
            <a:ext cx="4238030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23 апреля 1930г.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234307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Дата утверждения флага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401201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21 августа 2009г.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8" y="6312097"/>
            <a:ext cx="4834267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 августа 2010г.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87227" y="6257925"/>
            <a:ext cx="4228871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 июня 2008г.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53446" y="5078630"/>
            <a:ext cx="417696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 января 2011г.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62200" y="201421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71704" y="2571732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8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8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Какое дерево занесенное в Красную книгу, растет на </a:t>
            </a:r>
            <a:r>
              <a:rPr lang="ru-RU" sz="28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Бичурской</a:t>
            </a:r>
            <a:r>
              <a:rPr lang="ru-RU" sz="28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гряде и является символом </a:t>
            </a:r>
            <a:r>
              <a:rPr lang="ru-RU" sz="28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28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 </a:t>
            </a:r>
            <a:r>
              <a:rPr lang="en-US" sz="28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28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29000" y="5009215"/>
            <a:ext cx="483112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Кедр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29000" y="6329664"/>
            <a:ext cx="54033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Лиственница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458200" y="5058259"/>
            <a:ext cx="553542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Сибирский абрикос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10153" y="6299852"/>
            <a:ext cx="7144966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Сосна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67096" y="3381494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Самая длинная улица села Бичура?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9044" y="5095875"/>
            <a:ext cx="460408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Ленина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59044" y="6067426"/>
            <a:ext cx="4565928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Комсомольская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02406" y="5067301"/>
            <a:ext cx="4551793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Советская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841596" y="6042534"/>
            <a:ext cx="578489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Коммунистическая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388537"/>
            <a:ext cx="13159390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Период времени, когда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 входил в состав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Мухоршибирского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83008" y="5038516"/>
            <a:ext cx="2586990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1963 - 1965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83008" y="6143417"/>
            <a:ext cx="271785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1970 - 1972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45342" y="4998652"/>
            <a:ext cx="25800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1958 - 1960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82821" y="6143417"/>
            <a:ext cx="2705100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1968 - 1970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43200" y="3164294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Какое растение воспето в стихах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Д.Улзытуева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47496" y="5003934"/>
            <a:ext cx="509637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Сибирский абрикос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Багульник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67703" y="5098122"/>
            <a:ext cx="486605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Красная смородина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534400" y="6498227"/>
            <a:ext cx="549902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Черемуха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57390" y="2071666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«Жемчужина Бурятской поэзии» - так называли этого советского поэта – лирика, родившегося в у. </a:t>
            </a:r>
            <a:r>
              <a:rPr lang="ru-RU" sz="3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Шибертуй</a:t>
            </a:r>
            <a:r>
              <a:rPr lang="ru-RU" sz="3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3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 </a:t>
            </a:r>
            <a:endParaRPr lang="en-US" sz="3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57510" y="4640206"/>
            <a:ext cx="600739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Намжил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Нимбуев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7510" y="6388045"/>
            <a:ext cx="62816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Николай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Дамдинов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64902" y="4589783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Дондок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Улзытуев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06311" y="6339792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Цэдэн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Галсанов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23844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679774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Какая охраняемая природная территория находится в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Бичурском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4305" y="5481363"/>
            <a:ext cx="625013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Буйский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лесхоз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3269" y="7101452"/>
            <a:ext cx="678353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Бичурская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гряда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71379" y="5527777"/>
            <a:ext cx="6452316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Бичурский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лесхоз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67358" y="7113581"/>
            <a:ext cx="688840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Узколугский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биосферный заповедник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160775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</a:t>
            </a:r>
            <a:r>
              <a:rPr lang="ru-RU" sz="32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Бичурском</a:t>
            </a: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 с момента его основания издается газета, которая первоначально имела название…</a:t>
            </a:r>
            <a:endParaRPr lang="en-US" sz="32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580210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Бичурский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хлебороб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0" y="6115050"/>
            <a:ext cx="551635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Ленинский путь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35466" y="5086350"/>
            <a:ext cx="415220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Искра  Ильича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35466" y="6105525"/>
            <a:ext cx="4795144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Красный партизан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305866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901718"/>
            <a:ext cx="13159390" cy="1201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</a:t>
            </a:r>
            <a:r>
              <a:rPr lang="en-US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 называется место, где можно бросить монетку и загадать желание? Слова из знаменитой песни.</a:t>
            </a:r>
            <a:endParaRPr lang="en-US" sz="32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1" y="5554968"/>
            <a:ext cx="312136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Заган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60863" y="6728467"/>
            <a:ext cx="21302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Аршан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63200" y="5535154"/>
            <a:ext cx="480603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Фонтан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91800" y="6688841"/>
            <a:ext cx="483874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Субурган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2284" y="647700"/>
            <a:ext cx="13788153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buAutoNum type="arabicPeriod"/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Герой Советского Союза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8674" name="Picture 2" descr="C:\Users\Пользователь\Downloads\5303078025853795488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778" y="1785914"/>
            <a:ext cx="8786874" cy="6817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24000" y="991396"/>
            <a:ext cx="14759344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Поэт - лирик, один из основоположников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урятской советской литературы.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026" name="Picture 2" descr="C:\Users\Пользователь\Desktop\Улзытуе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62" y="2357418"/>
            <a:ext cx="7315200" cy="617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31058" y="876300"/>
            <a:ext cx="17283315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Мастер спорта международного класса по боксу, двукратная чемпионка мира по боксу, среди юниоров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6626" name="Picture 2" descr="C:\Users\Пользователь\Desktop\Ткачев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38" y="2357418"/>
            <a:ext cx="5929354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" y="726735"/>
            <a:ext cx="1666875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прошли 19-ые республиканские летние сельские спортивные игры в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Бичурском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4578" name="Picture 2" descr="C:\Users\Пользователь\Downloads\53030780258537955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7491" y="2428856"/>
            <a:ext cx="8470697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86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Что означают синие полосы на Гербе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района?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0482" name="AutoShape 2" descr="C:\Users\%D0%9F%D0%BE%D0%BB%D1%8C%D0%B7%D0%BE%D0%B2%D0%B0%D1%82%D0%B5%D0%BB%D1%8C\Desktop\%D0%B3%D0%B5%D1%80%D0%B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C:\Users\%D0%9F%D0%BE%D0%BB%D1%8C%D0%B7%D0%BE%D0%B2%D0%B0%D1%82%D0%B5%D0%BB%D1%8C\Desktop\%D0%B3%D0%B5%D1%80%D0%B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6" name="Picture 6" descr="C:\Users\Пользователь\Desktop\6722627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34" y="2143104"/>
            <a:ext cx="6715132" cy="6715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является автором памятника жертвам</a:t>
            </a:r>
          </a:p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политических репрессий в Бичуре? 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2530" name="Picture 2" descr="C:\Users\Пользователь\Downloads\53030780258537955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290" y="1928790"/>
            <a:ext cx="5173181" cy="6911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Чье имя носит </a:t>
            </a:r>
            <a:r>
              <a:rPr lang="ru-RU" sz="3495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историко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– краеведческий музей, </a:t>
            </a:r>
          </a:p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расположенный в районной центральной библиотеки в с. Бичура?</a:t>
            </a:r>
            <a:r>
              <a:rPr lang="en-US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00" y="2214542"/>
            <a:ext cx="7953388" cy="595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Самая большая река, протекающая по территории </a:t>
            </a:r>
            <a:r>
              <a:rPr lang="ru-RU" sz="3495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района.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670" y="2071666"/>
            <a:ext cx="5000660" cy="668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Название растения, произрастающего на территории </a:t>
            </a:r>
          </a:p>
          <a:p>
            <a:pPr algn="ctr">
              <a:lnSpc>
                <a:spcPts val="4893"/>
              </a:lnSpc>
            </a:pPr>
            <a:r>
              <a:rPr lang="ru-RU" sz="3495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района.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8370" name="Picture 2" descr="C:\Users\Пользователь\Desktop\sazhency-kedr-sibirskiy-f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0" y="1928813"/>
            <a:ext cx="8572500" cy="6429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58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Год образования с. Бичура.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9394" name="Picture 2" descr="C:\Users\Пользователь\Desktop\9e5a7115-34d2-42be-aeb2-dbf10a1ac2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282" y="1357286"/>
            <a:ext cx="9286940" cy="6965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748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О</a:t>
            </a:r>
            <a:r>
              <a:rPr lang="en-US" sz="4499" b="1" dirty="0" err="1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тветы</a:t>
            </a:r>
            <a:r>
              <a:rPr lang="ru-RU" sz="4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 на вопросы:</a:t>
            </a:r>
            <a:endParaRPr lang="en-US" sz="4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623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chemeClr val="tx2"/>
                </a:solidFill>
                <a:latin typeface="Montserrat Bold"/>
                <a:ea typeface="Montserrat Bold"/>
                <a:cs typeface="Times New Roman" pitchFamily="18" charset="0"/>
                <a:sym typeface="Montserrat Bold"/>
              </a:rPr>
              <a:t>1.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Ефим Иванович Соломенников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2. </a:t>
            </a:r>
            <a:r>
              <a:rPr lang="ru-RU" sz="3499" b="1" dirty="0" err="1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Дондок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 </a:t>
            </a:r>
            <a:r>
              <a:rPr lang="ru-RU" sz="3499" b="1" dirty="0" err="1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Улзытуев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3.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Кристина Ткачева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4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. 2024г. 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5.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Реки Хилок и Чикой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6.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Павел Гонтов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7.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С.Ю. Широких - Полянский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8.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Хилок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9.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 Сибирский кедр</a:t>
            </a:r>
            <a:endParaRPr lang="ru-RU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10. </a:t>
            </a:r>
            <a:r>
              <a:rPr lang="ru-RU" sz="3499" b="1" dirty="0" smtClean="0">
                <a:solidFill>
                  <a:schemeClr val="tx2"/>
                </a:solidFill>
                <a:latin typeface="Times New Roman" pitchFamily="18" charset="0"/>
                <a:ea typeface="Montserrat Bold"/>
                <a:cs typeface="Times New Roman" pitchFamily="18" charset="0"/>
                <a:sym typeface="Montserrat Bold"/>
              </a:rPr>
              <a:t>1723г.</a:t>
            </a:r>
            <a:endParaRPr lang="en-US" sz="3499" b="1" dirty="0">
              <a:solidFill>
                <a:schemeClr val="tx2"/>
              </a:solidFill>
              <a:latin typeface="Times New Roman" pitchFamily="18" charset="0"/>
              <a:ea typeface="Montserrat Bold"/>
              <a:cs typeface="Times New Roman" pitchFamily="18" charset="0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026" name="Picture 2" descr="C:\Users\Пользователь\Downloads\пшениц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65096" y="2357418"/>
            <a:ext cx="9808338" cy="4729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1986" name="Picture 2" descr="C:\Users\Пользователь\Downloads\бичур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26" y="2357243"/>
            <a:ext cx="9947178" cy="46436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0962" name="Picture 2" descr="C:\Users\Пользователь\Downloads\утёс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00" y="1778770"/>
            <a:ext cx="5862943" cy="5569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4034" name="Picture 2" descr="C:\Users\Пользователь\Downloads\заповедни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05781" y="2571732"/>
            <a:ext cx="8808305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3010" name="Picture 2" descr="C:\Users\Пользователь\Downloads\памятник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44" y="2284361"/>
            <a:ext cx="8501122" cy="52272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5058" name="Picture 2" descr="C:\Users\Пользователь\Downloads\тайга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64" y="3000360"/>
            <a:ext cx="8572560" cy="35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598" y="3076749"/>
            <a:ext cx="4681299" cy="439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Пшеница 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Бичура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Утес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Заповедник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Памятник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Тайга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Народный артист Республики Бурятия, солист Бурятского Государственного академического театра оперы и балета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47106" name="Picture 2" descr="C:\Users\Пользователь\Desktop\данзан б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86942" y="2571732"/>
            <a:ext cx="5786478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4308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Советский, бурятский кинорежиссер, сценарист. Заслуженный деятель искусств Республики Бурятия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48130" name="Picture 2" descr="C:\Users\Пользователь\Desktop\Арь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8" y="1142972"/>
            <a:ext cx="4762500" cy="5905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Почетный гражданин Республики Бурятия и </a:t>
            </a:r>
            <a:r>
              <a:rPr lang="ru-RU" sz="3999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Бичурского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района. Писатель, учитель, общественный деятель 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1202" name="Picture 2" descr="C:\Users\Пользователь\Desktop\xrflwk_zPVzk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6" y="1142972"/>
            <a:ext cx="5557876" cy="6947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Молодежная, м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узыкальная группа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0178" name="Picture 2" descr="C:\Users\Пользователь\Desktop\форти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58380" y="2588912"/>
            <a:ext cx="5620598" cy="4197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Автор слов песни «Бичура –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Забайкалье родное село»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1" name="Александр Утенков - Бичур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12001520" y="3428988"/>
            <a:ext cx="1500198" cy="1500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7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24803" y="2366435"/>
            <a:ext cx="9638394" cy="5554131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02530" y="2385080"/>
            <a:ext cx="706034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40804" y="3448389"/>
            <a:ext cx="10153197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4900"/>
              </a:lnSpc>
              <a:buAutoNum type="arabicPeriod"/>
            </a:pP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Данзан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Бальжинимаев</a:t>
            </a:r>
            <a:endParaRPr lang="ru-RU" sz="24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Арья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Цыренович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Дашиев</a:t>
            </a:r>
            <a:endParaRPr lang="ru-RU" sz="24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Нелли Дмитриевна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Коробенкова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Группа «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Фортис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</a:t>
            </a:r>
            <a:endParaRPr lang="ru-RU" sz="24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Александр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идорович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тенков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02530" y="2385080"/>
            <a:ext cx="7060344" cy="748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40804" y="3448389"/>
            <a:ext cx="10153197" cy="5473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4900"/>
              </a:lnSpc>
            </a:pP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" name="Рисунок 7" descr="53030780258537959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80" y="1071534"/>
            <a:ext cx="5010154" cy="50101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00464" y="6572260"/>
            <a:ext cx="10358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Присоединяйтесь к нам</a:t>
            </a:r>
            <a:r>
              <a:rPr lang="en-US" sz="60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!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627</Words>
  <Application>Microsoft Office PowerPoint</Application>
  <PresentationFormat>Произвольный</PresentationFormat>
  <Paragraphs>110</Paragraphs>
  <Slides>41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Arial</vt:lpstr>
      <vt:lpstr>Calibri</vt:lpstr>
      <vt:lpstr>Montserrat Bold</vt:lpstr>
      <vt:lpstr>Montserrat</vt:lpstr>
      <vt:lpstr>Times New Roman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Пользователь</cp:lastModifiedBy>
  <cp:revision>45</cp:revision>
  <dcterms:created xsi:type="dcterms:W3CDTF">2006-08-16T00:00:00Z</dcterms:created>
  <dcterms:modified xsi:type="dcterms:W3CDTF">2025-02-17T09:34:26Z</dcterms:modified>
  <dc:identifier>DAGcI845alw</dc:identifier>
</cp:coreProperties>
</file>