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7" r:id="rId36"/>
  </p:sldIdLst>
  <p:sldSz cx="18288000" cy="10287000"/>
  <p:notesSz cx="6858000" cy="9144000"/>
  <p:embeddedFontLst>
    <p:embeddedFont>
      <p:font typeface="Calibri" pitchFamily="34" charset="0"/>
      <p:regular r:id="rId37"/>
      <p:bold r:id="rId38"/>
      <p:italic r:id="rId39"/>
      <p:boldItalic r:id="rId40"/>
    </p:embeddedFont>
    <p:embeddedFont>
      <p:font typeface="Montserrat Bold" charset="-52"/>
      <p:regular r:id="rId41"/>
    </p:embeddedFont>
    <p:embeddedFont>
      <p:font typeface="Montserrat" charset="-52"/>
      <p:regular r:id="rId42"/>
      <p:bold r:id="rId43"/>
      <p:italic r:id="rId44"/>
      <p:boldItalic r:id="rId4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80F26BE-C755-4EE5-9DDA-546946EC283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</p14:sldIdLst>
        </p14:section>
        <p14:section name="Раздел без заголовка" id="{F42BECBF-425F-47F8-B109-77C08CB541D8}">
          <p14:sldIdLst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7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F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2" autoAdjust="0"/>
  </p:normalViewPr>
  <p:slideViewPr>
    <p:cSldViewPr>
      <p:cViewPr varScale="1">
        <p:scale>
          <a:sx n="36" d="100"/>
          <a:sy n="36" d="100"/>
        </p:scale>
        <p:origin x="-778" y="10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jpeg"/><Relationship Id="rId4" Type="http://schemas.openxmlformats.org/officeDocument/2006/relationships/image" Target="../media/image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каком году был образован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6" y="5008177"/>
            <a:ext cx="5395583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1989 г.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48000" y="6349451"/>
            <a:ext cx="55479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1992 г.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735239" y="5055802"/>
            <a:ext cx="6678427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</a:t>
            </a: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1998 г.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951048" y="6321770"/>
            <a:ext cx="65037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1898 г.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740750" cy="15699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долинах каких рек расположен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31852" y="5008177"/>
            <a:ext cx="40215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Витим и Лена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095418" y="6312097"/>
            <a:ext cx="3295981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Лена и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Муя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87227" y="6257925"/>
            <a:ext cx="418597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Витим и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Муя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33230" y="5086350"/>
            <a:ext cx="333517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Лена и Амур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444926"/>
            <a:chOff x="0" y="0"/>
            <a:chExt cx="3740750" cy="14340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434055"/>
            </a:xfrm>
            <a:custGeom>
              <a:avLst/>
              <a:gdLst/>
              <a:ahLst/>
              <a:cxnLst/>
              <a:rect l="l" t="t" r="r" b="b"/>
              <a:pathLst>
                <a:path w="3740750" h="1434055">
                  <a:moveTo>
                    <a:pt x="0" y="0"/>
                  </a:moveTo>
                  <a:lnTo>
                    <a:pt x="3740750" y="0"/>
                  </a:lnTo>
                  <a:lnTo>
                    <a:pt x="3740750" y="1434055"/>
                  </a:lnTo>
                  <a:lnTo>
                    <a:pt x="0" y="143405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0073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885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Между какими горными хребтами расположен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89075" y="5008177"/>
            <a:ext cx="528832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Яблоневый и Южно-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Муйский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50261" y="6358976"/>
            <a:ext cx="391408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Северо-Муйский и Яблоневый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933172" y="4998652"/>
            <a:ext cx="477342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Северо-Муйский и Южно-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Муйский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10870" y="6162228"/>
            <a:ext cx="67323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Муйский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Южно-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Муйский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7691"/>
            <a:ext cx="14203160" cy="5248357"/>
            <a:chOff x="0" y="0"/>
            <a:chExt cx="3740750" cy="138228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382283"/>
            </a:xfrm>
            <a:custGeom>
              <a:avLst/>
              <a:gdLst/>
              <a:ahLst/>
              <a:cxnLst/>
              <a:rect l="l" t="t" r="r" b="b"/>
              <a:pathLst>
                <a:path w="3740750" h="1382283">
                  <a:moveTo>
                    <a:pt x="0" y="0"/>
                  </a:moveTo>
                  <a:lnTo>
                    <a:pt x="3740750" y="0"/>
                  </a:lnTo>
                  <a:lnTo>
                    <a:pt x="3740750" y="1382283"/>
                  </a:lnTo>
                  <a:lnTo>
                    <a:pt x="0" y="1382283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448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Какая площадь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уйского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283008" y="5038516"/>
            <a:ext cx="37179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25164,1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кв.км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283008" y="6143417"/>
            <a:ext cx="38703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30000,5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кв.км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4998652"/>
            <a:ext cx="38754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20000,7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кв.км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47385" y="6143353"/>
            <a:ext cx="5556029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150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кв.км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Что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изображенно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 эмблеме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Муйского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047496" y="5003934"/>
            <a:ext cx="422231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Олени, Деревья ,Дорога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47496" y="6600617"/>
            <a:ext cx="5734884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Медведи, Горы, Самолет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145342" y="5086350"/>
            <a:ext cx="486605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Реки, Горы и Тайга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982200" y="6600617"/>
            <a:ext cx="5879172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Небо, Соболь и Тайга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564305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каких районов образовался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7600" y="4644517"/>
            <a:ext cx="559588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Северо-Байкальский и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Каларский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60913" y="6294217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Каларский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000999" y="4695160"/>
            <a:ext cx="772269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Северо- Байкальский и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65885" y="6308051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16956" y="647700"/>
            <a:ext cx="14203160" cy="7978419"/>
            <a:chOff x="0" y="0"/>
            <a:chExt cx="3740750" cy="21013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2101312"/>
            </a:xfrm>
            <a:custGeom>
              <a:avLst/>
              <a:gdLst/>
              <a:ahLst/>
              <a:cxnLst/>
              <a:rect l="l" t="t" r="r" b="b"/>
              <a:pathLst>
                <a:path w="3740750" h="2101312">
                  <a:moveTo>
                    <a:pt x="0" y="0"/>
                  </a:moveTo>
                  <a:lnTo>
                    <a:pt x="3740750" y="0"/>
                  </a:lnTo>
                  <a:lnTo>
                    <a:pt x="3740750" y="2101312"/>
                  </a:lnTo>
                  <a:lnTo>
                    <a:pt x="0" y="2101312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2167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945381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горная вершина самая высокая в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58540" y="4991100"/>
            <a:ext cx="609026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гора «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Таксима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»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58540" y="6201979"/>
            <a:ext cx="381757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«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Муйский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гигант»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9218536" y="4990664"/>
            <a:ext cx="5774125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«Иркутская пещера»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353861" y="6214108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Гора «Тумор»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2143447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первый упомянул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Муйскую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долину в своих трудах?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659044" y="5095875"/>
            <a:ext cx="4604086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Петр Кропоткин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659044" y="6067426"/>
            <a:ext cx="4565928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Я.Д.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Фризер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002406" y="5067301"/>
            <a:ext cx="4551793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</a:t>
            </a:r>
            <a:r>
              <a:rPr lang="ru-RU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Полковник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Дуганов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140687" y="6067426"/>
            <a:ext cx="578489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Генерал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Каппель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499620" y="2235388"/>
            <a:ext cx="14203160" cy="5816223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597282"/>
            <a:ext cx="1315939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раньше назывался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429000" y="5105399"/>
            <a:ext cx="4664366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Северо-Байкальский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088332" y="6364541"/>
            <a:ext cx="60094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Каларский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280030" y="5045414"/>
            <a:ext cx="44855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668000" y="6034055"/>
            <a:ext cx="4256934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Баргузинский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683542" y="978246"/>
            <a:ext cx="16034870" cy="7854819"/>
            <a:chOff x="0" y="0"/>
            <a:chExt cx="3740750" cy="183360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833604"/>
            </a:xfrm>
            <a:custGeom>
              <a:avLst/>
              <a:gdLst/>
              <a:ahLst/>
              <a:cxnLst/>
              <a:rect l="l" t="t" r="r" b="b"/>
              <a:pathLst>
                <a:path w="3740750" h="1833604">
                  <a:moveTo>
                    <a:pt x="0" y="0"/>
                  </a:moveTo>
                  <a:lnTo>
                    <a:pt x="3740750" y="0"/>
                  </a:lnTo>
                  <a:lnTo>
                    <a:pt x="3740750" y="1833604"/>
                  </a:lnTo>
                  <a:lnTo>
                    <a:pt x="0" y="1833604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9002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222499"/>
            <a:ext cx="13159390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Кому посвящен памятник на привокзальной площади?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114800" y="5278502"/>
            <a:ext cx="55626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Летчикам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114800" y="6429138"/>
            <a:ext cx="45720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Авиации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856563" y="5268977"/>
            <a:ext cx="5678837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Первопроходцам Байкало-Амурской магистрали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82428" y="6678629"/>
            <a:ext cx="5917106" cy="21544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Просто     достопримечательность района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042420" y="1930703"/>
            <a:ext cx="14203160" cy="5869917"/>
            <a:chOff x="0" y="0"/>
            <a:chExt cx="3740750" cy="154598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45986"/>
            </a:xfrm>
            <a:custGeom>
              <a:avLst/>
              <a:gdLst/>
              <a:ahLst/>
              <a:cxnLst/>
              <a:rect l="l" t="t" r="r" b="b"/>
              <a:pathLst>
                <a:path w="3740750" h="1545986">
                  <a:moveTo>
                    <a:pt x="0" y="0"/>
                  </a:moveTo>
                  <a:lnTo>
                    <a:pt x="3740750" y="0"/>
                  </a:lnTo>
                  <a:lnTo>
                    <a:pt x="3740750" y="1545986"/>
                  </a:lnTo>
                  <a:lnTo>
                    <a:pt x="0" y="1545986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6126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564305" y="2169292"/>
            <a:ext cx="13159390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00911" y="3262938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77897" y="3262938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249924" y="962025"/>
            <a:ext cx="13788153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называют железнодорожный мост в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и почему?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849" y="2218779"/>
            <a:ext cx="10742613" cy="6342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64328" y="962025"/>
            <a:ext cx="14759344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Кому установлен этот памятник 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413" y="2095501"/>
            <a:ext cx="11431587" cy="640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572155"/>
            <a:ext cx="162869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протекающая в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в двух населенных пунктах 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1828909"/>
            <a:ext cx="11857037" cy="6846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856088"/>
            <a:ext cx="17283315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Какой горный хребет изображен?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864" y="1866900"/>
            <a:ext cx="1350293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1093071"/>
            <a:ext cx="17283315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горная вершина?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1" y="1721448"/>
            <a:ext cx="11209688" cy="685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09625" y="593996"/>
            <a:ext cx="16668750" cy="628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стройка дала новый толчок развития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Муйскому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району?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019300"/>
            <a:ext cx="142493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Где находится данное инженерное сооружение?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768475"/>
            <a:ext cx="14401799" cy="675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81000" y="639127"/>
            <a:ext cx="17261516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en-US" sz="3495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 какому населенному пункту в </a:t>
            </a:r>
            <a:r>
              <a:rPr lang="ru-RU" sz="3495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</a:t>
            </a:r>
            <a:r>
              <a:rPr lang="ru-RU" sz="3495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путь лежит через реку?</a:t>
            </a:r>
            <a:endParaRPr lang="ru-RU" sz="3495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006" y="1933981"/>
            <a:ext cx="10821987" cy="6524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746883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 какому населенному пункту в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Муйском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районе путь лежит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ерез горный перевал?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206" y="2003637"/>
            <a:ext cx="12193587" cy="6645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1256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зовут известную оперную певицу, которая училась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одной из школ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Муйского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349" y="2933700"/>
            <a:ext cx="5413375" cy="565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2400" y="190500"/>
            <a:ext cx="16611599" cy="8610600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989737" y="1198425"/>
            <a:ext cx="650706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66801" y="0"/>
            <a:ext cx="15849600" cy="87972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ru-RU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«Чёртов мост». При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движени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поезда мост раскачивается до 1 метра в стороны.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Первопроходцам БАМа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Муя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Северо-Муйский хребет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гигант»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Строительство Байкало-Амурской магистрали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Северомуйск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Усть-Муя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9.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Иракинда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10.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Ольга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Жигмитова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0242" name="Picture 2" descr="C:\Users\РДШ01\Desktop\photo_2025-02-25_14-08-5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980"/>
          <a:stretch/>
        </p:blipFill>
        <p:spPr bwMode="auto">
          <a:xfrm>
            <a:off x="1447800" y="1790700"/>
            <a:ext cx="15011400" cy="4735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1265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1267" name="Picture 3" descr="C:\Users\РДШ01\Desktop\байкало-амурская магистраль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876300"/>
            <a:ext cx="12496799" cy="769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2290" name="Picture 2" descr="C:\Users\РДШ01\Desktop\золото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333500"/>
            <a:ext cx="11582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3314" name="Picture 2" descr="C:\Users\РДШ01\Desktop\тоннель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857500"/>
            <a:ext cx="139446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4338" name="Picture 2" descr="C:\Users\РДШ01\Desktop\муйская долин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104899"/>
            <a:ext cx="11277600" cy="670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5362" name="Picture 2" descr="C:\Users\РДШ01\Desktop\озера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1866900"/>
            <a:ext cx="10439399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16386" name="Picture 2" descr="C:\Users\РДШ01\Desktop\реки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562100"/>
            <a:ext cx="11125199" cy="693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703364" y="-391993"/>
            <a:ext cx="6881273" cy="10721530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73158" y="2006541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 ответы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077598" y="2754015"/>
            <a:ext cx="4681299" cy="5655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Самолет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Байкало-Амурская магистраль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Золото </a:t>
            </a:r>
            <a:r>
              <a:rPr lang="en-US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Тоннель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 </a:t>
            </a:r>
            <a:r>
              <a:rPr lang="ru-RU" sz="35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Муйская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долина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Озера 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7.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Реки 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7C9E3AE6-1F52-9BA0-64D8-5CDD4E035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2075886"/>
          </a:xfrm>
          <a:prstGeom prst="rect">
            <a:avLst/>
          </a:prstGeom>
        </p:spPr>
      </p:pic>
      <p:sp>
        <p:nvSpPr>
          <p:cNvPr id="4" name="Freeform 4"/>
          <p:cNvSpPr/>
          <p:nvPr/>
        </p:nvSpPr>
        <p:spPr>
          <a:xfrm>
            <a:off x="6477000" y="8420100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6697504" y="8617065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1026" name="Picture 2" descr="C:\Users\РДШ01\Desktop\photo_2025-03-19_11-36-5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921" y="4838700"/>
            <a:ext cx="5791201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6211</TotalTime>
  <Words>513</Words>
  <Application>Microsoft Office PowerPoint</Application>
  <PresentationFormat>Произвольный</PresentationFormat>
  <Paragraphs>97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0" baseType="lpstr">
      <vt:lpstr>Arial</vt:lpstr>
      <vt:lpstr>Calibri</vt:lpstr>
      <vt:lpstr>Montserrat Bold</vt:lpstr>
      <vt:lpstr>Montserrat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РДШ01</cp:lastModifiedBy>
  <cp:revision>40</cp:revision>
  <dcterms:created xsi:type="dcterms:W3CDTF">2006-08-16T00:00:00Z</dcterms:created>
  <dcterms:modified xsi:type="dcterms:W3CDTF">2025-03-19T03:40:19Z</dcterms:modified>
  <dc:identifier>DAGcI845alw</dc:identifier>
</cp:coreProperties>
</file>