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8288000" cy="10287000"/>
  <p:notesSz cx="6858000" cy="9144000"/>
  <p:embeddedFontLst>
    <p:embeddedFont>
      <p:font typeface="Montserrat" panose="020B0604020202020204" charset="-5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Montserrat Bold" panose="020B0604020202020204" charset="-52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 varScale="1">
        <p:scale>
          <a:sx n="49" d="100"/>
          <a:sy n="49" d="100"/>
        </p:scale>
        <p:origin x="60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8.sv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7823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55759" y="3348624"/>
            <a:ext cx="13159390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Что в переводе означает слово Кижинга?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6" y="5008177"/>
            <a:ext cx="5395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Дарованная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6" y="6368500"/>
            <a:ext cx="4252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Осчастливленная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33173" y="5086350"/>
            <a:ext cx="438197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Благословленная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25000" y="6349515"/>
            <a:ext cx="4238030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Талантливая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234307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образован Кижингинский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204034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1903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9" y="6312097"/>
            <a:ext cx="1878092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1939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87227" y="6257925"/>
            <a:ext cx="283933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1940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53447" y="5078630"/>
            <a:ext cx="203977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1919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62200" y="201421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134541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 кем граничит Кижингинский 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 на юго-западе?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29000" y="5009215"/>
            <a:ext cx="483112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Хоринский район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29000" y="6329664"/>
            <a:ext cx="54033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Еравнинский район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458200" y="5058259"/>
            <a:ext cx="553542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Хилокский район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10153" y="6299852"/>
            <a:ext cx="714496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Петровск-Забайкальский район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388537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было основано село Кижинга?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83008" y="5038516"/>
            <a:ext cx="25869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1913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83008" y="6143417"/>
            <a:ext cx="17512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1914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45342" y="4998652"/>
            <a:ext cx="25800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1915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82821" y="6143417"/>
            <a:ext cx="27051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1916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43200" y="3164294"/>
            <a:ext cx="13159390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соседей у Кижингинского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47496" y="5003934"/>
            <a:ext cx="422231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района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района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67703" y="5098122"/>
            <a:ext cx="486605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района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34400" y="6498227"/>
            <a:ext cx="549902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5 районов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является автором выдающегося труда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Бэлигэй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толи» – «Зерцало Мудрости» 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57510" y="4640206"/>
            <a:ext cx="600739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Эрдэни-Хайбзун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Галшиев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7510" y="6388045"/>
            <a:ext cx="62816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Ямпилов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64902" y="4589783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Хоца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Намсараев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06311" y="6339792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Цогто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Номтоев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23844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679774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называется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месторождение с уникально высоким содержанием бериллия 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Кижингинском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4305" y="5481363"/>
            <a:ext cx="625013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Тугнуйское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месторождение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3269" y="7101452"/>
            <a:ext cx="678353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Ермаковское месторождение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71379" y="5527777"/>
            <a:ext cx="645231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Никольское месторождение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67358" y="7113581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Загустайское месторождение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67096" y="3381494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Самая длинная улица села Кижинга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9044" y="5095875"/>
            <a:ext cx="460408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Трактовая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59044" y="6067426"/>
            <a:ext cx="4565928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Комсомольская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02406" y="5067301"/>
            <a:ext cx="4551793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Советская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841596" y="6042534"/>
            <a:ext cx="57848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Кижингинская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160775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населенных пунктов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 Кижингинском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197780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1" y="6115050"/>
            <a:ext cx="1594604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35466" y="5086350"/>
            <a:ext cx="192000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35466" y="6105525"/>
            <a:ext cx="192000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305866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901718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Откуда родом президент федерации конных скачек «Мори урилдаан» </a:t>
            </a:r>
          </a:p>
          <a:p>
            <a:pPr algn="ctr">
              <a:lnSpc>
                <a:spcPts val="4899"/>
              </a:lnSpc>
            </a:pP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Сампилов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Аюр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Дашинимаевич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1" y="5554968"/>
            <a:ext cx="312136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Усть-Орот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60863" y="6728467"/>
            <a:ext cx="21302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Орот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63200" y="5535154"/>
            <a:ext cx="480603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Кодунский станок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91800" y="6688841"/>
            <a:ext cx="2286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Улзыто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11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2284" y="647700"/>
            <a:ext cx="13788153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buAutoNum type="arabicPeriod"/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святыня изображена на картине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  <a:endParaRPr lang="ru-RU" sz="3499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7" b="28410"/>
          <a:stretch/>
        </p:blipFill>
        <p:spPr>
          <a:xfrm>
            <a:off x="3429000" y="1638300"/>
            <a:ext cx="10114722" cy="7049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24000" y="991396"/>
            <a:ext cx="14759344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Поэт, прозаик, драматург, один из основоположников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урятской советской литературы.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71"/>
          <a:stretch/>
        </p:blipFill>
        <p:spPr>
          <a:xfrm>
            <a:off x="5715000" y="2476500"/>
            <a:ext cx="5181600" cy="6325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43342" y="1104900"/>
            <a:ext cx="16286916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Герой Советского Союза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03"/>
          <a:stretch/>
        </p:blipFill>
        <p:spPr>
          <a:xfrm>
            <a:off x="4038600" y="2400300"/>
            <a:ext cx="9296400" cy="6253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31058" y="876300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Победитель юношеских олимпийских игр - 2010 в Сингапуре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943100"/>
            <a:ext cx="10058400" cy="6713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173" y="929802"/>
            <a:ext cx="17283315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 уникального 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озера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 лечебной грязью</a:t>
            </a:r>
          </a:p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>
          <a:xfrm>
            <a:off x="4038600" y="2552700"/>
            <a:ext cx="9378462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" y="726735"/>
            <a:ext cx="1666875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прошли 18-ые республиканские летние сельские спортивные игры в Кижингинском районе?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247009"/>
            <a:ext cx="9783398" cy="6519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2" y="838200"/>
            <a:ext cx="17283315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Поэт, композитор, заслуженный работник культуры РБ,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Автор легендарной песни «Туруушин дуран»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094954"/>
            <a:ext cx="6629946" cy="6629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 ансамбля - заслуженного коллектива</a:t>
            </a:r>
          </a:p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народного творчества. 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400300"/>
            <a:ext cx="11201400" cy="6291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54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746883"/>
            <a:ext cx="17283315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Режиссер постановщик короткометражного фильма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«А зори здесь тихие» Эдэрмэгского народного театра.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60" y="2140920"/>
            <a:ext cx="8981840" cy="6736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6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 горы, которая изображена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 гербе Кижингинского района.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19300"/>
            <a:ext cx="4876800" cy="731519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748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 smtClean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r>
              <a:rPr lang="ru-RU" sz="4499" b="1" dirty="0" smtClean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endParaRPr lang="en-US" sz="4499" b="1" dirty="0">
              <a:solidFill>
                <a:srgbClr val="FF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623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Джаруун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Хашор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Хоца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Намсараевич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Намсараев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Дарма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Жанаевич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Жанаев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Алдар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Бальжинимаев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Озеро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Хужарта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2022 год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Цырен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Шойжинимаев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Ансамбль Баян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Сумбэр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Чингис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Гонжапов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Гора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Челсана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24000"/>
            <a:ext cx="11506200" cy="57531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38300"/>
            <a:ext cx="12039600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638300"/>
            <a:ext cx="118872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09700"/>
            <a:ext cx="121158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562100"/>
            <a:ext cx="11963400" cy="59817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43050"/>
            <a:ext cx="11963400" cy="59817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562100"/>
            <a:ext cx="11963400" cy="59817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598" y="3076749"/>
            <a:ext cx="4681299" cy="432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Лебедь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Кижинга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Долина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Дацан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Челсана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Аллея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Бериллий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7640" y="2071581"/>
            <a:ext cx="7366932" cy="5881746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226435" y="3617186"/>
            <a:ext cx="2349342" cy="2401744"/>
          </a:xfrm>
          <a:custGeom>
            <a:avLst/>
            <a:gdLst/>
            <a:ahLst/>
            <a:cxnLst/>
            <a:rect l="l" t="t" r="r" b="b"/>
            <a:pathLst>
              <a:path w="2349342" h="2401744">
                <a:moveTo>
                  <a:pt x="0" y="0"/>
                </a:moveTo>
                <a:lnTo>
                  <a:pt x="2349342" y="0"/>
                </a:lnTo>
                <a:lnTo>
                  <a:pt x="2349342" y="2401744"/>
                </a:lnTo>
                <a:lnTo>
                  <a:pt x="0" y="24017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64485" y="3217090"/>
            <a:ext cx="6695361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</a:t>
            </a:r>
            <a:r>
              <a:rPr lang="ru-RU" sz="28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следующие факты о песне «Кижинга»:</a:t>
            </a: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r>
              <a:rPr lang="en-US" sz="2800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втор</a:t>
            </a:r>
            <a:r>
              <a:rPr lang="en-US" sz="28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слов</a:t>
            </a:r>
            <a:endParaRPr lang="ru-RU" sz="2800" b="1" dirty="0" smtClean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Исполнитель</a:t>
            </a: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Композиторы </a:t>
            </a:r>
            <a:endParaRPr lang="en-US" sz="28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3" name="Кижинг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13096306" y="6003151"/>
            <a:ext cx="609600" cy="655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 коллектива -  в переводе с английского языка означает </a:t>
            </a:r>
          </a:p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«тон счастья»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216" y="394605"/>
            <a:ext cx="5257800" cy="7889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672208"/>
            <a:ext cx="7366932" cy="4942583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57725" y="2355514"/>
            <a:ext cx="9223416" cy="5575972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99118" y="4070349"/>
            <a:ext cx="6907768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фильм и кто исполняет в ней главную роль?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04" y="2672208"/>
            <a:ext cx="8943894" cy="5037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803254"/>
            <a:ext cx="7366932" cy="5029947"/>
            <a:chOff x="0" y="0"/>
            <a:chExt cx="1940262" cy="13247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24760"/>
            </a:xfrm>
            <a:custGeom>
              <a:avLst/>
              <a:gdLst/>
              <a:ahLst/>
              <a:cxnLst/>
              <a:rect l="l" t="t" r="r" b="b"/>
              <a:pathLst>
                <a:path w="1940262" h="13247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71164"/>
                  </a:lnTo>
                  <a:cubicBezTo>
                    <a:pt x="1940262" y="1285378"/>
                    <a:pt x="1934615" y="1299011"/>
                    <a:pt x="1924564" y="1309062"/>
                  </a:cubicBezTo>
                  <a:cubicBezTo>
                    <a:pt x="1914513" y="1319113"/>
                    <a:pt x="1900880" y="1324760"/>
                    <a:pt x="1886666" y="1324760"/>
                  </a:cubicBezTo>
                  <a:lnTo>
                    <a:pt x="53596" y="1324760"/>
                  </a:lnTo>
                  <a:cubicBezTo>
                    <a:pt x="23996" y="1324760"/>
                    <a:pt x="0" y="1300764"/>
                    <a:pt x="0" y="127116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6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63336" y="2685282"/>
            <a:ext cx="8961324" cy="5265892"/>
            <a:chOff x="0" y="0"/>
            <a:chExt cx="2360184" cy="1386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184" cy="1386902"/>
            </a:xfrm>
            <a:custGeom>
              <a:avLst/>
              <a:gdLst/>
              <a:ahLst/>
              <a:cxnLst/>
              <a:rect l="l" t="t" r="r" b="b"/>
              <a:pathLst>
                <a:path w="2360184" h="1386902">
                  <a:moveTo>
                    <a:pt x="44060" y="0"/>
                  </a:moveTo>
                  <a:lnTo>
                    <a:pt x="2316124" y="0"/>
                  </a:lnTo>
                  <a:cubicBezTo>
                    <a:pt x="2327809" y="0"/>
                    <a:pt x="2339016" y="4642"/>
                    <a:pt x="2347279" y="12905"/>
                  </a:cubicBezTo>
                  <a:cubicBezTo>
                    <a:pt x="2355542" y="21168"/>
                    <a:pt x="2360184" y="32375"/>
                    <a:pt x="2360184" y="44060"/>
                  </a:cubicBezTo>
                  <a:lnTo>
                    <a:pt x="2360184" y="1342841"/>
                  </a:lnTo>
                  <a:cubicBezTo>
                    <a:pt x="2360184" y="1367175"/>
                    <a:pt x="2340458" y="1386902"/>
                    <a:pt x="2316124" y="1386902"/>
                  </a:cubicBezTo>
                  <a:lnTo>
                    <a:pt x="44060" y="1386902"/>
                  </a:lnTo>
                  <a:cubicBezTo>
                    <a:pt x="32375" y="1386902"/>
                    <a:pt x="21168" y="1382260"/>
                    <a:pt x="12905" y="1373997"/>
                  </a:cubicBezTo>
                  <a:cubicBezTo>
                    <a:pt x="4642" y="1365734"/>
                    <a:pt x="0" y="1354527"/>
                    <a:pt x="0" y="1342841"/>
                  </a:cubicBezTo>
                  <a:lnTo>
                    <a:pt x="0" y="44060"/>
                  </a:lnTo>
                  <a:cubicBezTo>
                    <a:pt x="0" y="19726"/>
                    <a:pt x="19726" y="0"/>
                    <a:pt x="44060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184" cy="1425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42501" y="4066282"/>
            <a:ext cx="8506005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Легендарная </a:t>
            </a:r>
          </a:p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народная эстрадная </a:t>
            </a:r>
          </a:p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группа Кижингинского</a:t>
            </a:r>
          </a:p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009900"/>
            <a:ext cx="855949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957691"/>
            <a:ext cx="7366932" cy="7083000"/>
            <a:chOff x="0" y="0"/>
            <a:chExt cx="1940262" cy="18654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865481"/>
            </a:xfrm>
            <a:custGeom>
              <a:avLst/>
              <a:gdLst/>
              <a:ahLst/>
              <a:cxnLst/>
              <a:rect l="l" t="t" r="r" b="b"/>
              <a:pathLst>
                <a:path w="1940262" h="1865481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903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829800" y="361176"/>
            <a:ext cx="5853662" cy="8131367"/>
            <a:chOff x="0" y="0"/>
            <a:chExt cx="1541705" cy="21415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1705" cy="2141594"/>
            </a:xfrm>
            <a:custGeom>
              <a:avLst/>
              <a:gdLst/>
              <a:ahLst/>
              <a:cxnLst/>
              <a:rect l="l" t="t" r="r" b="b"/>
              <a:pathLst>
                <a:path w="1541705" h="2141594">
                  <a:moveTo>
                    <a:pt x="67451" y="0"/>
                  </a:moveTo>
                  <a:lnTo>
                    <a:pt x="1474254" y="0"/>
                  </a:lnTo>
                  <a:cubicBezTo>
                    <a:pt x="1492143" y="0"/>
                    <a:pt x="1509299" y="7106"/>
                    <a:pt x="1521949" y="19756"/>
                  </a:cubicBezTo>
                  <a:cubicBezTo>
                    <a:pt x="1534599" y="32406"/>
                    <a:pt x="1541705" y="49562"/>
                    <a:pt x="1541705" y="67451"/>
                  </a:cubicBezTo>
                  <a:lnTo>
                    <a:pt x="1541705" y="2074143"/>
                  </a:lnTo>
                  <a:cubicBezTo>
                    <a:pt x="1541705" y="2092032"/>
                    <a:pt x="1534599" y="2109189"/>
                    <a:pt x="1521949" y="2121839"/>
                  </a:cubicBezTo>
                  <a:cubicBezTo>
                    <a:pt x="1509299" y="2134488"/>
                    <a:pt x="1492143" y="2141594"/>
                    <a:pt x="1474254" y="2141594"/>
                  </a:cubicBezTo>
                  <a:lnTo>
                    <a:pt x="67451" y="2141594"/>
                  </a:lnTo>
                  <a:cubicBezTo>
                    <a:pt x="49562" y="2141594"/>
                    <a:pt x="32406" y="2134488"/>
                    <a:pt x="19756" y="2121839"/>
                  </a:cubicBezTo>
                  <a:cubicBezTo>
                    <a:pt x="7106" y="2109189"/>
                    <a:pt x="0" y="2092032"/>
                    <a:pt x="0" y="2074143"/>
                  </a:cubicBezTo>
                  <a:lnTo>
                    <a:pt x="0" y="67451"/>
                  </a:lnTo>
                  <a:cubicBezTo>
                    <a:pt x="0" y="49562"/>
                    <a:pt x="7106" y="32406"/>
                    <a:pt x="19756" y="19756"/>
                  </a:cubicBezTo>
                  <a:cubicBezTo>
                    <a:pt x="32406" y="7106"/>
                    <a:pt x="49562" y="0"/>
                    <a:pt x="67451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41705" cy="2179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17124" y="1514681"/>
            <a:ext cx="7190083" cy="574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6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6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 мнению </a:t>
            </a:r>
            <a:r>
              <a:rPr lang="ru-RU" sz="36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ученых </a:t>
            </a:r>
            <a:r>
              <a:rPr lang="ru-RU" sz="36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 Новосибирска, причина феномена (выхода из одной деревни 50 кандидатов наук  за последние 50 лет) проста, раньше там жил хороший учитель физики. </a:t>
            </a:r>
          </a:p>
          <a:p>
            <a:pPr algn="ctr">
              <a:lnSpc>
                <a:spcPts val="5599"/>
              </a:lnSpc>
            </a:pPr>
            <a:r>
              <a:rPr lang="ru-RU" sz="36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 ком идет речь?  </a:t>
            </a:r>
            <a:endParaRPr lang="en-US" sz="36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16001"/>
          <a:stretch/>
        </p:blipFill>
        <p:spPr>
          <a:xfrm>
            <a:off x="9902011" y="1441722"/>
            <a:ext cx="5716706" cy="5970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24803" y="2366435"/>
            <a:ext cx="9638394" cy="5554131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02530" y="2385080"/>
            <a:ext cx="706034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40804" y="3448389"/>
            <a:ext cx="10153197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4900"/>
              </a:lnSpc>
              <a:buAutoNum type="arabicPeriod"/>
            </a:pP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Автор - Илья Резник, исп.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Ринчин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Дашицыренов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композиторы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Цырен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Шойжинимаев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и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Алагуй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Егоров</a:t>
            </a:r>
          </a:p>
          <a:p>
            <a:pPr algn="ctr">
              <a:lnSpc>
                <a:spcPts val="4900"/>
              </a:lnSpc>
            </a:pP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Лакитон</a:t>
            </a:r>
            <a:endParaRPr lang="ru-RU" sz="24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 секунд, Бато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Шойнжонов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Уетэн</a:t>
            </a:r>
            <a:endParaRPr lang="ru-RU" sz="24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Мункин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Виктор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анжимитыпович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" t="13825" r="2421" b="44599"/>
          <a:stretch/>
        </p:blipFill>
        <p:spPr>
          <a:xfrm>
            <a:off x="-76200" y="-38100"/>
            <a:ext cx="18364200" cy="10389140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914400" y="6011483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34903" y="6241785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19100"/>
            <a:ext cx="5410200" cy="54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594</Words>
  <Application>Microsoft Office PowerPoint</Application>
  <PresentationFormat>Произвольный</PresentationFormat>
  <Paragraphs>126</Paragraphs>
  <Slides>42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Montserrat</vt:lpstr>
      <vt:lpstr>Arial</vt:lpstr>
      <vt:lpstr>Calibri</vt:lpstr>
      <vt:lpstr>Montserrat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Пользователь</cp:lastModifiedBy>
  <cp:revision>22</cp:revision>
  <dcterms:created xsi:type="dcterms:W3CDTF">2006-08-16T00:00:00Z</dcterms:created>
  <dcterms:modified xsi:type="dcterms:W3CDTF">2025-02-18T01:41:32Z</dcterms:modified>
  <dc:identifier>DAGcI845alw</dc:identifier>
</cp:coreProperties>
</file>