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53DD5-C26C-4F5B-91BD-94BD40240688}" type="datetimeFigureOut">
              <a:rPr lang="ru-RU" smtClean="0"/>
              <a:t>08.05.2025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096566-7E62-41CB-8418-D2C858138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2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553DD5-C26C-4F5B-91BD-94BD40240688}" type="datetimeFigureOut">
              <a:rPr lang="ru-RU" smtClean="0"/>
              <a:t>08.05.2025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096566-7E62-41CB-8418-D2C858138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671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особенности этнической идентификации личности и патриотизма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06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47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65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smtClean="0"/>
              <a:t>Периодизация психического развития Д. Б. Эльконина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91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26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68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71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40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134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057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94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960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326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Типы этнической идентичности (Солдатова Г.У.)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21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mtClean="0"/>
              <a:t>Типы этнической идентичности (Солдатова Г.У.)</a:t>
            </a:r>
            <a:endParaRPr lang="ru-RU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20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37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218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328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760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45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5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Широкоэкранный</PresentationFormat>
  <Paragraphs>4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</vt:lpstr>
      <vt:lpstr>Психологические особенности этнической идентификации личности и патриотизма</vt:lpstr>
      <vt:lpstr>Презентация PowerPoint</vt:lpstr>
      <vt:lpstr>Презентация PowerPoint</vt:lpstr>
      <vt:lpstr>Периодизация психического развития Д. Б. Эльконина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Типы этнической идентичности (Солдатова Г.У.)</vt:lpstr>
      <vt:lpstr>Типы этнической идентичности (Солдатова Г.У.)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Психологические особенности этнической идентификации личности и патриотизма</dc:title>
  <dc:creator>Пользователь</dc:creator>
  <cp:lastModifiedBy>Пользователь</cp:lastModifiedBy>
  <cp:revision>1</cp:revision>
  <dcterms:created xsi:type="dcterms:W3CDTF">2025-05-08T06:29:26Z</dcterms:created>
  <dcterms:modified xsi:type="dcterms:W3CDTF">2025-05-08T06:29:26Z</dcterms:modified>
</cp:coreProperties>
</file>