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1C1D5-1558-41D7-AE0A-8EA900B017BD}" type="datetimeFigureOut">
              <a:rPr lang="ru-RU" smtClean="0"/>
              <a:t>31.01.2025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898AB-F34D-4A63-A14E-AD18CD9329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95255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1C1D5-1558-41D7-AE0A-8EA900B017BD}" type="datetimeFigureOut">
              <a:rPr lang="ru-RU" smtClean="0"/>
              <a:t>31.01.2025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898AB-F34D-4A63-A14E-AD18CD9329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1290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1C1D5-1558-41D7-AE0A-8EA900B017BD}" type="datetimeFigureOut">
              <a:rPr lang="ru-RU" smtClean="0"/>
              <a:t>31.01.2025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898AB-F34D-4A63-A14E-AD18CD9329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72329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1C1D5-1558-41D7-AE0A-8EA900B017BD}" type="datetimeFigureOut">
              <a:rPr lang="ru-RU" smtClean="0"/>
              <a:t>31.01.2025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898AB-F34D-4A63-A14E-AD18CD9329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29285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1C1D5-1558-41D7-AE0A-8EA900B017BD}" type="datetimeFigureOut">
              <a:rPr lang="ru-RU" smtClean="0"/>
              <a:t>31.01.2025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898AB-F34D-4A63-A14E-AD18CD9329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00091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1C1D5-1558-41D7-AE0A-8EA900B017BD}" type="datetimeFigureOut">
              <a:rPr lang="ru-RU" smtClean="0"/>
              <a:t>31.01.2025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898AB-F34D-4A63-A14E-AD18CD9329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07993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1C1D5-1558-41D7-AE0A-8EA900B017BD}" type="datetimeFigureOut">
              <a:rPr lang="ru-RU" smtClean="0"/>
              <a:t>31.01.2025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898AB-F34D-4A63-A14E-AD18CD9329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04998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1C1D5-1558-41D7-AE0A-8EA900B017BD}" type="datetimeFigureOut">
              <a:rPr lang="ru-RU" smtClean="0"/>
              <a:t>31.01.2025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898AB-F34D-4A63-A14E-AD18CD9329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92333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1C1D5-1558-41D7-AE0A-8EA900B017BD}" type="datetimeFigureOut">
              <a:rPr lang="ru-RU" smtClean="0"/>
              <a:t>31.01.2025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898AB-F34D-4A63-A14E-AD18CD9329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52669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1C1D5-1558-41D7-AE0A-8EA900B017BD}" type="datetimeFigureOut">
              <a:rPr lang="ru-RU" smtClean="0"/>
              <a:t>31.01.2025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898AB-F34D-4A63-A14E-AD18CD9329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73018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1C1D5-1558-41D7-AE0A-8EA900B017BD}" type="datetimeFigureOut">
              <a:rPr lang="ru-RU" smtClean="0"/>
              <a:t>31.01.2025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898AB-F34D-4A63-A14E-AD18CD9329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75402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51C1D5-1558-41D7-AE0A-8EA900B017BD}" type="datetimeFigureOut">
              <a:rPr lang="ru-RU" smtClean="0"/>
              <a:t>31.01.2025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E898AB-F34D-4A63-A14E-AD18CD9329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22803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7533"/>
            <a:ext cx="4191828" cy="595107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2476" y="377533"/>
            <a:ext cx="3977440" cy="595107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0564" y="377533"/>
            <a:ext cx="3404762" cy="5951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1155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29789" y="24063"/>
            <a:ext cx="5221705" cy="669591"/>
          </a:xfrm>
        </p:spPr>
        <p:txBody>
          <a:bodyPr>
            <a:noAutofit/>
          </a:bodyPr>
          <a:lstStyle/>
          <a:p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Тункинский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район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011" y="1078660"/>
            <a:ext cx="4259178" cy="481622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8359" y="1078661"/>
            <a:ext cx="3348204" cy="481622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1389" y="1078661"/>
            <a:ext cx="3128211" cy="4816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70102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29789" y="24063"/>
            <a:ext cx="5221705" cy="669591"/>
          </a:xfrm>
        </p:spPr>
        <p:txBody>
          <a:bodyPr>
            <a:noAutofit/>
          </a:bodyPr>
          <a:lstStyle/>
          <a:p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Тункинский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район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9789" y="3102057"/>
            <a:ext cx="4683562" cy="375594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794" y="777874"/>
            <a:ext cx="4170515" cy="375594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831" y="693654"/>
            <a:ext cx="4636169" cy="3755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26731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29789" y="24063"/>
            <a:ext cx="5221705" cy="669591"/>
          </a:xfrm>
        </p:spPr>
        <p:txBody>
          <a:bodyPr>
            <a:noAutofit/>
          </a:bodyPr>
          <a:lstStyle/>
          <a:p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Тункинский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район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6699" y="1006473"/>
            <a:ext cx="4034589" cy="486493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630" y="1006473"/>
            <a:ext cx="3489159" cy="486493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0421" y="1006473"/>
            <a:ext cx="3675646" cy="4864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2857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29789" y="24063"/>
            <a:ext cx="5606716" cy="669591"/>
          </a:xfrm>
        </p:spPr>
        <p:txBody>
          <a:bodyPr>
            <a:noAutofit/>
          </a:bodyPr>
          <a:lstStyle/>
          <a:p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Еравнинский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район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5537" y="757990"/>
            <a:ext cx="3561347" cy="477653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9575" y="757991"/>
            <a:ext cx="3841770" cy="477653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721" y="757990"/>
            <a:ext cx="4323661" cy="4776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8707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29789" y="24063"/>
            <a:ext cx="5606716" cy="669591"/>
          </a:xfrm>
        </p:spPr>
        <p:txBody>
          <a:bodyPr>
            <a:noAutofit/>
          </a:bodyPr>
          <a:lstStyle/>
          <a:p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Еравнинский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район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9789" y="1130967"/>
            <a:ext cx="3986463" cy="459606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723" y="1130967"/>
            <a:ext cx="3454066" cy="459606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6252" y="1130967"/>
            <a:ext cx="4475748" cy="4596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65571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6683" y="0"/>
            <a:ext cx="3675459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197" y="0"/>
            <a:ext cx="3873698" cy="68580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857" y="0"/>
            <a:ext cx="38790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906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453" y="863649"/>
            <a:ext cx="5539665" cy="496898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7477" y="863649"/>
            <a:ext cx="4597366" cy="4968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484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10</Words>
  <Application>Microsoft Office PowerPoint</Application>
  <PresentationFormat>Широкоэкранный</PresentationFormat>
  <Paragraphs>5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Тункинский район</vt:lpstr>
      <vt:lpstr>Тункинский район</vt:lpstr>
      <vt:lpstr>Тункинский район</vt:lpstr>
      <vt:lpstr>Еравнинский район</vt:lpstr>
      <vt:lpstr>Еравнинский район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Забанова Оюна Александровна</dc:creator>
  <cp:lastModifiedBy>Забанова Оюна Александровна</cp:lastModifiedBy>
  <cp:revision>4</cp:revision>
  <dcterms:created xsi:type="dcterms:W3CDTF">2025-01-31T00:23:20Z</dcterms:created>
  <dcterms:modified xsi:type="dcterms:W3CDTF">2025-01-31T01:03:32Z</dcterms:modified>
</cp:coreProperties>
</file>