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0" r:id="rId4"/>
    <p:sldId id="271" r:id="rId5"/>
    <p:sldId id="268" r:id="rId6"/>
    <p:sldId id="258" r:id="rId7"/>
    <p:sldId id="262" r:id="rId8"/>
    <p:sldId id="257" r:id="rId9"/>
    <p:sldId id="263" r:id="rId10"/>
    <p:sldId id="264" r:id="rId11"/>
    <p:sldId id="259" r:id="rId12"/>
    <p:sldId id="266" r:id="rId13"/>
    <p:sldId id="267" r:id="rId14"/>
    <p:sldId id="261" r:id="rId15"/>
    <p:sldId id="27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609" autoAdjust="0"/>
    <p:restoredTop sz="94660"/>
  </p:normalViewPr>
  <p:slideViewPr>
    <p:cSldViewPr snapToGrid="0">
      <p:cViewPr varScale="1">
        <p:scale>
          <a:sx n="80" d="100"/>
          <a:sy n="80" d="100"/>
        </p:scale>
        <p:origin x="67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CC5666-96F1-47B1-B8C6-7DE044A9B8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0602338-3CE1-4FC3-ACCC-DA42E4FEEC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91E04D-1BDA-4317-A18A-5C8640A36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1AF30-017B-49F3-B863-1A87FC9AB0D7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43FC74-C84B-439D-80FF-B15A85F58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961586-09A2-46A7-AE52-05E2E8DA0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76716-6625-4AAF-8F6B-6E396301F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684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1F3336-7128-4E2E-BA35-A5C110204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7F1045-52F2-42B7-8D03-C2C736BDD2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D9C422-0829-4F53-9978-1C29AD4D5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1AF30-017B-49F3-B863-1A87FC9AB0D7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E117F3-0D93-481E-8044-AC80D8453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63634C-1860-41D7-BE22-E26667F21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76716-6625-4AAF-8F6B-6E396301F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121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F51F52-A533-4729-BF29-ACE2B9378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04AB9A-CB7C-4790-99A9-ABCB873124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ED6353-0319-4331-92EF-C2ED4F38B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1AF30-017B-49F3-B863-1A87FC9AB0D7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808C77-382B-4BEF-8F8C-8A5D7289A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3BD2EB-7BEC-4A76-AD35-AC722CD0C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76716-6625-4AAF-8F6B-6E396301F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864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B81A6E-5FD1-40A4-97C0-4FB21147A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825D464-2BA7-4415-8301-74C38568E3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29CFAFB-6991-46B4-9A93-23724E5446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EC85C39-3C9F-4087-B7B4-C261A5027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1AF30-017B-49F3-B863-1A87FC9AB0D7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D169C6E-7397-4B8F-B904-EAB1DF8C5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D6F4B2-B662-42DD-A6AB-C16C15445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76716-6625-4AAF-8F6B-6E396301F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085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D00B8-E664-4B56-86AD-36EE708CE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240D1D-9E60-441B-B37F-C322290F66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202D08-E63D-422A-BEB2-47C79A080F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4176774-D0DE-4016-BDAE-2F6A687CB1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E17446E-8B94-4D1B-A5B5-0E9AC4E687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777C41F-ACA3-4FDA-8655-E01EC2C67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1AF30-017B-49F3-B863-1A87FC9AB0D7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6AD5EB0-721D-41D4-8FE3-053262265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90FE731-1FAA-4E73-B66C-AD0DE07A0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76716-6625-4AAF-8F6B-6E396301F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02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318B6B-858F-49B8-BE89-0BFCA0FE2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494CC20-20F4-45BF-9F64-445828A70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1AF30-017B-49F3-B863-1A87FC9AB0D7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84EC368-2B7C-42F5-89A4-1C409BE10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4F1E0C8-03D0-4708-81E3-EF964D469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76716-6625-4AAF-8F6B-6E396301F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998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0F63004-D2B6-4ABB-B532-2A569CB9B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1AF30-017B-49F3-B863-1A87FC9AB0D7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1FFCD12-FA07-42B3-8A06-4ED653744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BFBACCA-8840-498A-B8AB-D65FB21EC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76716-6625-4AAF-8F6B-6E396301F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013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9F6A5C-88FC-4E6B-B4D9-D6D87DCF2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27C987-23D9-496C-A6CA-1D8036B41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F2DE32-D97C-4F2A-88AB-FE2DDD14C4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FFAC603-B79B-484B-AB99-73FCBE874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1AF30-017B-49F3-B863-1A87FC9AB0D7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C227CE-D9FB-4FA0-AB95-F90C6E664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E36EBA5-DD80-40B0-AA8C-886C5108A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76716-6625-4AAF-8F6B-6E396301F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775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CB73C-164D-4659-B977-EA7A33E0B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C103DB-353F-4815-8C8E-27626CBE65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3FEE50E-CB45-48CE-95F5-D330296E4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322B4DE-A92B-4590-AF15-35D2BB29B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1AF30-017B-49F3-B863-1A87FC9AB0D7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3479DE7-ADAF-4DFC-A651-904E372BC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9095110-5EB4-430D-91B4-F802B871E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76716-6625-4AAF-8F6B-6E396301F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788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9C5B21-05FE-4388-BC35-87C7CF6D7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B62530B-C6EE-44AA-B7E0-63B2725D21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E4E806-1FCC-4657-A7A9-EB0C57D42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1AF30-017B-49F3-B863-1A87FC9AB0D7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4AC653-7AFF-4B7E-BD68-8A0576552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02F2A9-875B-4EE1-A7B9-B005A39CF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76716-6625-4AAF-8F6B-6E396301F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754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7C1CDB9-DA4F-4C1C-B01E-9242CFF131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DE7C30E-FA5A-4085-ACB6-1DD8D1006C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A0DFAC-4626-4C11-A521-DA2C97BB0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1AF30-017B-49F3-B863-1A87FC9AB0D7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3B3CBF-CAD0-4683-A493-6358F0C7B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E0531-29FD-49E3-9DE6-9DCF8998D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76716-6625-4AAF-8F6B-6E396301F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228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00000"/>
            </a:gs>
            <a:gs pos="70000">
              <a:schemeClr val="bg2">
                <a:lumMod val="90000"/>
              </a:schemeClr>
            </a:gs>
            <a:gs pos="52000">
              <a:srgbClr val="CC9C9C"/>
            </a:gs>
            <a:gs pos="86000">
              <a:schemeClr val="bg2">
                <a:lumMod val="50000"/>
                <a:alpha val="50000"/>
              </a:schemeClr>
            </a:gs>
            <a:gs pos="100000">
              <a:schemeClr val="bg2">
                <a:lumMod val="2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49713A-7077-41BD-A73D-89775D58F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E3F724D-C050-4A0D-B3C5-D1753C3AF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13CC6C-B54D-4787-B610-A5338682DF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1AF30-017B-49F3-B863-1A87FC9AB0D7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D0224E-4644-475C-AAAA-9EA2BB2B11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2421A2-B966-49E1-99C5-7EE1F0D75B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76716-6625-4AAF-8F6B-6E396301F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659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ADA5F71-6978-4102-934F-EE6D92EC55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23642"/>
            <a:ext cx="9144000" cy="625474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МИНИСТЕРСТВО ОБРАЗОВАНИЯ И НАУКИ РЕСПУБЛИКИ БУРЯТИЯ</a:t>
            </a:r>
          </a:p>
          <a:p>
            <a:r>
              <a:rPr lang="ru-RU" dirty="0"/>
              <a:t>ГАУ ДПО РБ «БУРЯТСКИЙ РЕСПУБЛИКАНСКИЙ ИНСТИТУТ ОБРАЗОВАТЕЛЬНОЙ ПОЛИТИКИ»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E3E5189-A3E6-40C7-A39E-E9CE321059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679" y="1696254"/>
            <a:ext cx="8753216" cy="47390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8E00D7-FB6B-4498-8FDE-14A78C556F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1662" y="1873808"/>
            <a:ext cx="7951268" cy="1081556"/>
          </a:xfrm>
        </p:spPr>
        <p:txBody>
          <a:bodyPr>
            <a:normAutofit/>
          </a:bodyPr>
          <a:lstStyle/>
          <a:p>
            <a:r>
              <a:rPr lang="ru-RU" sz="3200" b="1" dirty="0"/>
              <a:t>«ПОКЛОНИМСЯ ВЕЛИКИМ ТЕМ ГОДАМ...»</a:t>
            </a:r>
          </a:p>
        </p:txBody>
      </p:sp>
    </p:spTree>
    <p:extLst>
      <p:ext uri="{BB962C8B-B14F-4D97-AF65-F5344CB8AC3E}">
        <p14:creationId xmlns:p14="http://schemas.microsoft.com/office/powerpoint/2010/main" val="3329517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22B2633-61B4-4C60-89F8-FB09C0D6B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63947"/>
            <a:ext cx="10515600" cy="674557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Великая Отечественная война длилась долгих 1418 дней и ночей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94F1E9C-D51F-4345-8925-148BF9A4A6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350" y="519496"/>
            <a:ext cx="9006385" cy="4830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23966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B7E0F5-0A11-415F-BD47-1596428D7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0A85A6F-2F44-4CF6-89EC-2E024D386B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093" y="493289"/>
            <a:ext cx="8939814" cy="57103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4425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D9A0D3-BD60-4CF7-A663-866B31E55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741EF8B-C959-4AE3-A015-B026875CAD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86" y="365125"/>
            <a:ext cx="4231158" cy="2706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5419E43-0840-4A44-9C28-27961D0F76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741" y="365125"/>
            <a:ext cx="5053784" cy="26448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BE1863-DCE8-40DD-BBF5-34CCBF2559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950" y="3327097"/>
            <a:ext cx="4196791" cy="2798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ABCE169-AC7E-46AD-B9DF-0F50BDB1A9C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7" b="13894"/>
          <a:stretch/>
        </p:blipFill>
        <p:spPr>
          <a:xfrm>
            <a:off x="6513402" y="3327097"/>
            <a:ext cx="5008461" cy="2798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5122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938CE0-1936-484C-ABCD-08ED52F48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EACE44-2E41-4908-A444-7D2C30942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23FC51-7F33-4B3A-B1EE-F27B11334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882" y="790113"/>
            <a:ext cx="9823969" cy="52733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5757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B42D28-FA99-4A5C-9338-750AE0324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FB5B3B0-78A4-43F9-B510-05D956C09F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330" y="522672"/>
            <a:ext cx="8611340" cy="58126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5605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F38A6-7152-4143-8B91-3C7D5F850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C694A1-D203-4BDD-938D-06CCEB5F5A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8D1A3AE-E92A-47E5-8E18-671D1F5E8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6454" y="271808"/>
            <a:ext cx="8479092" cy="6314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7467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E2F708-5024-4841-851B-F53A78F73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Фронтовые письма - треугольники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059B105-023F-40A7-95BA-6950BE9DB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62329">
            <a:off x="767442" y="1760591"/>
            <a:ext cx="6657784" cy="483595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9BF69AF-F816-4DFF-BD87-E43A0B9F2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756" y="2434130"/>
            <a:ext cx="5097756" cy="2867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1624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B019DF-098E-4D58-90C9-BD1FD67F7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0092F5-991A-4C05-B4C8-EBD2DF4278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F4203D1-B7AE-4D8D-B392-0555EB6BC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757" y="341365"/>
            <a:ext cx="8753397" cy="58355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3481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8DD299-EDB6-43D4-AFF5-A3389FAF8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CFF0076-2009-42A1-B996-D2F5D38E4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522" y="587933"/>
            <a:ext cx="4265579" cy="56821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6AC9775-97B2-4936-9FDA-513715BCD1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3367" t="9624" r="14357" b="8284"/>
          <a:stretch/>
        </p:blipFill>
        <p:spPr>
          <a:xfrm rot="5400000">
            <a:off x="5537527" y="921316"/>
            <a:ext cx="6370077" cy="5015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A47079B-C449-449B-B695-C8E77FCDDDA7}"/>
              </a:ext>
            </a:extLst>
          </p:cNvPr>
          <p:cNvSpPr/>
          <p:nvPr/>
        </p:nvSpPr>
        <p:spPr>
          <a:xfrm>
            <a:off x="6597655" y="708430"/>
            <a:ext cx="4249823" cy="501675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Mistral" panose="03090702030407020403" pitchFamily="66" charset="0"/>
              </a:rPr>
              <a:t>«Здравствуй, мама! </a:t>
            </a:r>
          </a:p>
          <a:p>
            <a:pPr algn="ctr"/>
            <a:r>
              <a:rPr lang="ru-RU" sz="3200" dirty="0">
                <a:latin typeface="Mistral" panose="03090702030407020403" pitchFamily="66" charset="0"/>
              </a:rPr>
              <a:t>Жив я пока. Вчера был бой. </a:t>
            </a:r>
          </a:p>
          <a:p>
            <a:pPr algn="ctr"/>
            <a:r>
              <a:rPr lang="ru-RU" sz="3200" dirty="0">
                <a:latin typeface="Mistral" panose="03090702030407020403" pitchFamily="66" charset="0"/>
              </a:rPr>
              <a:t>Мой товарищ Саша закрыл своей грудью амбразуру вражеского дота. Я иду дальше. Знаю, что бьём мы фашистов. Вы не плачьте. Скоро Победа будет за нами. Целую. Твой сын Алексей. 1943 год»</a:t>
            </a:r>
          </a:p>
        </p:txBody>
      </p:sp>
    </p:spTree>
    <p:extLst>
      <p:ext uri="{BB962C8B-B14F-4D97-AF65-F5344CB8AC3E}">
        <p14:creationId xmlns:p14="http://schemas.microsoft.com/office/powerpoint/2010/main" val="49656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87A121-9B19-4B40-9C60-7AFB39AE6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DE784C8-1463-4793-B864-3BC7F9E028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830" y="631455"/>
            <a:ext cx="7299166" cy="4805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E976C03-36F8-4E72-8CE7-7AEA50087158}"/>
              </a:ext>
            </a:extLst>
          </p:cNvPr>
          <p:cNvSpPr/>
          <p:nvPr/>
        </p:nvSpPr>
        <p:spPr>
          <a:xfrm>
            <a:off x="1923166" y="5764880"/>
            <a:ext cx="85906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Война унесла 27 миллионов жизней наших соотечественников.</a:t>
            </a:r>
          </a:p>
        </p:txBody>
      </p:sp>
    </p:spTree>
    <p:extLst>
      <p:ext uri="{BB962C8B-B14F-4D97-AF65-F5344CB8AC3E}">
        <p14:creationId xmlns:p14="http://schemas.microsoft.com/office/powerpoint/2010/main" val="2104574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A2A198-FAAE-4EC3-9C7C-00D75C293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B84289-EFDE-42EA-982B-A4413CD94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1624979-915F-4FCF-9309-3B85CDFCF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326" y="475260"/>
            <a:ext cx="9161756" cy="5888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82075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8520A0EF-388D-46E9-BC9C-4EAF4CB3C3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333" y="773625"/>
            <a:ext cx="9441334" cy="5310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6783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064E58-2964-4739-BB4F-DFB6CBC40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3E2A16C-7910-49CB-B20E-4A63A3DD91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9" b="3544"/>
          <a:stretch/>
        </p:blipFill>
        <p:spPr>
          <a:xfrm>
            <a:off x="1143770" y="665825"/>
            <a:ext cx="10121174" cy="5273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2144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5CD2EE-4A70-4320-9A4B-7AFCEA48A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С Днём Великой Победы!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F2E53D8-FFF4-4B8C-97EA-E2AF2ACBCA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737" y="1896269"/>
            <a:ext cx="8772525" cy="4210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27371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101</Words>
  <Application>Microsoft Office PowerPoint</Application>
  <PresentationFormat>Широкоэкранный</PresentationFormat>
  <Paragraphs>10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Mistral</vt:lpstr>
      <vt:lpstr>Тема Office</vt:lpstr>
      <vt:lpstr>«ПОКЛОНИМСЯ ВЕЛИКИМ ТЕМ ГОДАМ...»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Фронтовые письма - треугольники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 Днём Великой Победы!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«ПОКЛОНИМСЯ ВЕЛИКИМ ТЕМ ГОДАМ...»</dc:title>
  <dc:creator>Asus</dc:creator>
  <cp:lastModifiedBy>Asus</cp:lastModifiedBy>
  <cp:revision>1</cp:revision>
  <dcterms:created xsi:type="dcterms:W3CDTF">2026-05-04T02:53:39Z</dcterms:created>
  <dcterms:modified xsi:type="dcterms:W3CDTF">2026-05-04T04:17:07Z</dcterms:modified>
</cp:coreProperties>
</file>