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19E13-7D4A-46C0-B327-3793F819E345}" type="datetimeFigureOut">
              <a:rPr lang="ru-RU" smtClean="0"/>
              <a:pPr/>
              <a:t>29.10.2025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CE5B931-7353-49F1-9B65-E27CE1FB2C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19E13-7D4A-46C0-B327-3793F819E345}" type="datetimeFigureOut">
              <a:rPr lang="ru-RU" smtClean="0"/>
              <a:pPr/>
              <a:t>29.10.2025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CE5B931-7353-49F1-9B65-E27CE1FB2C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19E13-7D4A-46C0-B327-3793F819E345}" type="datetimeFigureOut">
              <a:rPr lang="ru-RU" smtClean="0"/>
              <a:pPr/>
              <a:t>29.10.2025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5B931-7353-49F1-9B65-E27CE1FB2C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19E13-7D4A-46C0-B327-3793F819E345}" type="datetimeFigureOut">
              <a:rPr lang="ru-RU" smtClean="0"/>
              <a:pPr/>
              <a:t>29.10.2025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5B931-7353-49F1-9B65-E27CE1FB2C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19E13-7D4A-46C0-B327-3793F819E345}" type="datetimeFigureOut">
              <a:rPr lang="ru-RU" smtClean="0"/>
              <a:pPr/>
              <a:t>29.10.2025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CE5B931-7353-49F1-9B65-E27CE1FB2C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19E13-7D4A-46C0-B327-3793F819E345}" type="datetimeFigureOut">
              <a:rPr lang="ru-RU" smtClean="0"/>
              <a:pPr/>
              <a:t>29.10.2025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5B931-7353-49F1-9B65-E27CE1FB2C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19E13-7D4A-46C0-B327-3793F819E345}" type="datetimeFigureOut">
              <a:rPr lang="ru-RU" smtClean="0"/>
              <a:pPr/>
              <a:t>29.10.2025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5B931-7353-49F1-9B65-E27CE1FB2C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19E13-7D4A-46C0-B327-3793F819E345}" type="datetimeFigureOut">
              <a:rPr lang="ru-RU" smtClean="0"/>
              <a:pPr/>
              <a:t>29.10.2025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5B931-7353-49F1-9B65-E27CE1FB2C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19E13-7D4A-46C0-B327-3793F819E345}" type="datetimeFigureOut">
              <a:rPr lang="ru-RU" smtClean="0"/>
              <a:pPr/>
              <a:t>29.10.2025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5B931-7353-49F1-9B65-E27CE1FB2C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19E13-7D4A-46C0-B327-3793F819E345}" type="datetimeFigureOut">
              <a:rPr lang="ru-RU" smtClean="0"/>
              <a:pPr/>
              <a:t>29.10.2025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5B931-7353-49F1-9B65-E27CE1FB2C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19E13-7D4A-46C0-B327-3793F819E345}" type="datetimeFigureOut">
              <a:rPr lang="ru-RU" smtClean="0"/>
              <a:pPr/>
              <a:t>29.10.2025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5B931-7353-49F1-9B65-E27CE1FB2C2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F919E13-7D4A-46C0-B327-3793F819E345}" type="datetimeFigureOut">
              <a:rPr lang="ru-RU" smtClean="0"/>
              <a:pPr/>
              <a:t>29.10.2025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CE5B931-7353-49F1-9B65-E27CE1FB2C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470025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ВЕЛИКАЯ ОТЕЧЕСТВЕННАЯ ВОЙНА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света\Desktop\1154862_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1772816"/>
            <a:ext cx="9540552" cy="48656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ЛЕТЧИКИ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50" name="Picture 2" descr="https://russian7.ru/wp-content/uploads/2019/04/58-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340768"/>
            <a:ext cx="7620000" cy="50292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МОРЯКИ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146" name="Picture 2" descr="https://i.pinimg.com/originals/67/a3/32/67a332a3660a10e1536cb555d20552d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700808"/>
            <a:ext cx="7043936" cy="4745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ПЕХОТА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170" name="Picture 2" descr="https://msk.kprf.ru/wp-content/uploads/2019/02/1941-%D0%B3%D0%BE%D0%B4.-%D0%9F%D0%B5%D1%85%D0%BE%D1%82%D0%B0-%D0%B8%D0%B4%D0%B5%D1%82-%D0%BD%D0%B0-%D1%84%D1%80%D0%BE%D0%BD%D1%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12776"/>
            <a:ext cx="7620000" cy="4981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АРТИЛЛЕРИЯ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194" name="Picture 2" descr="https://a.d-cd.net/98449cs-9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916832"/>
            <a:ext cx="7808866" cy="43924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ПОЛЕВАЯ КУХНЯ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9218" name="Picture 2" descr="https://i1.wp.com/river.by/wp-content/uploads/2015/07/0_a815e_bfb21c61_XL.jpg?resize=433%2C600&amp;ssl=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2"/>
            <a:ext cx="3600400" cy="4989007"/>
          </a:xfrm>
          <a:prstGeom prst="rect">
            <a:avLst/>
          </a:prstGeom>
          <a:noFill/>
        </p:spPr>
      </p:pic>
      <p:pic>
        <p:nvPicPr>
          <p:cNvPr id="9220" name="Picture 4" descr="http://sovch.chuvashia.com/wp-content/uploads/2019/11/2858_1809933171_big-victory.rusarchives.ru_-536x4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916832"/>
            <a:ext cx="4320480" cy="33129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МЕДИНСКАЯ ПОМОЩЬ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42" name="Picture 2" descr="https://ukranews.com/upload/news/2017/05/12/59156ee29efbc-medsestra_1200.jpg?v=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628800"/>
            <a:ext cx="7488832" cy="45557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РАЗРУШЕННЫЕ ДОМА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1268" name="Picture 4" descr="https://cont.ws/uploads/pic/2019/1/%D1%81%D0%B5%D0%B2%D0%B0%D1%81%D1%82%D0%BE%D0%BF%D0%BE%D0%BB%D1%8C%3D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412776"/>
            <a:ext cx="6984776" cy="50798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МЫ – ПОБЕДИЛИ!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2290" name="Picture 2" descr="https://inshe.tv/wp-content/uploads/2018/05/8-15.jpg"/>
          <p:cNvPicPr>
            <a:picLocks noChangeAspect="1" noChangeArrowheads="1"/>
          </p:cNvPicPr>
          <p:nvPr/>
        </p:nvPicPr>
        <p:blipFill>
          <a:blip r:embed="rId2" cstate="print"/>
          <a:srcRect b="5229"/>
          <a:stretch>
            <a:fillRect/>
          </a:stretch>
        </p:blipFill>
        <p:spPr bwMode="auto">
          <a:xfrm>
            <a:off x="1259632" y="1556792"/>
            <a:ext cx="6883508" cy="47061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ДЕНЬ ПОБЕДЫ!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3314" name="Picture 2" descr="https://kto-chto-gde.ru/wp-content/uploads/2017/02/den-pobedy-7-900x5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340768"/>
            <a:ext cx="8572500" cy="5143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31</TotalTime>
  <Words>20</Words>
  <Application>Microsoft Office PowerPoint</Application>
  <PresentationFormat>Экран (4:3)</PresentationFormat>
  <Paragraphs>10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Трек</vt:lpstr>
      <vt:lpstr>ВЕЛИКАЯ ОТЕЧЕСТВЕННАЯ ВОЙНА</vt:lpstr>
      <vt:lpstr>ЛЕТЧИКИ</vt:lpstr>
      <vt:lpstr>МОРЯКИ</vt:lpstr>
      <vt:lpstr>ПЕХОТА</vt:lpstr>
      <vt:lpstr>АРТИЛЛЕРИЯ</vt:lpstr>
      <vt:lpstr>ПОЛЕВАЯ КУХНЯ</vt:lpstr>
      <vt:lpstr>МЕДИНСКАЯ ПОМОЩЬ</vt:lpstr>
      <vt:lpstr>РАЗРУШЕННЫЕ ДОМА</vt:lpstr>
      <vt:lpstr>МЫ – ПОБЕДИЛИ!</vt:lpstr>
      <vt:lpstr>ДЕНЬ ПОБЕДЫ!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ВЕЛИКАЯ ОТЕЧЕСТВЕННАЯ ВОЙНА</dc:title>
  <dc:creator>Пользователь Windows</dc:creator>
  <cp:lastModifiedBy>515101</cp:lastModifiedBy>
  <cp:revision>2</cp:revision>
  <dcterms:created xsi:type="dcterms:W3CDTF">2019-12-23T06:32:32Z</dcterms:created>
  <dcterms:modified xsi:type="dcterms:W3CDTF">2025-10-29T01:57:44Z</dcterms:modified>
</cp:coreProperties>
</file>