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A317-EA24-4BCF-87FF-931262548612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84314-ED7A-4C01-AE24-250797DD4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825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CA317-EA24-4BCF-87FF-931262548612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84314-ED7A-4C01-AE24-250797DD4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37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80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Александр Александров, Василий Лебедев-Кумач — Священная война</a:t>
            </a:r>
            <a:br>
              <a:rPr lang="ru-RU" b="1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78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3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Ежи Петербургский, Яков Галицкий, Клавдия Шульженко — Синий платочек</a:t>
            </a:r>
            <a:r>
              <a:rPr lang="ru-RU" b="1" smtClean="0"/>
              <a:t/>
            </a:r>
            <a:br>
              <a:rPr lang="ru-RU" b="1" smtClean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8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74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Ян Френкель, Рамсул Гамзатов, Марк Бернес — Журавли</a:t>
            </a:r>
            <a:br>
              <a:rPr lang="ru-RU" b="1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78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37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Яков Шведов, Анатолий Новиков — Смуглянка</a:t>
            </a:r>
            <a:r>
              <a:rPr lang="ru-RU" b="1" smtClean="0"/>
              <a:t/>
            </a:r>
            <a:br>
              <a:rPr lang="ru-RU" b="1" smtClean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09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96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Никита Богословский, Владимир Агатов — Темная ночь</a:t>
            </a:r>
            <a:br>
              <a:rPr lang="ru-RU" b="1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22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19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Булат Окуджава — Нам нужна одна победа</a:t>
            </a:r>
            <a:r>
              <a:rPr lang="ru-RU" b="1" smtClean="0"/>
              <a:t/>
            </a:r>
            <a:br>
              <a:rPr lang="ru-RU" b="1" smtClean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17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55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Матвей Блантер, Михаил Исаковский — Катюша</a:t>
            </a:r>
            <a:br>
              <a:rPr lang="ru-RU" b="1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19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38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Широкоэкранный</PresentationFormat>
  <Paragraphs>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Александр Александров, Василий Лебедев-Кумач — Священная война </vt:lpstr>
      <vt:lpstr>Презентация PowerPoint</vt:lpstr>
      <vt:lpstr>Ежи Петербургский, Яков Галицкий, Клавдия Шульженко — Синий платочек </vt:lpstr>
      <vt:lpstr>Презентация PowerPoint</vt:lpstr>
      <vt:lpstr>Ян Френкель, Рамсул Гамзатов, Марк Бернес — Журавли </vt:lpstr>
      <vt:lpstr>Презентация PowerPoint</vt:lpstr>
      <vt:lpstr>Яков Шведов, Анатолий Новиков — Смуглянка </vt:lpstr>
      <vt:lpstr>Презентация PowerPoint</vt:lpstr>
      <vt:lpstr>Никита Богословский, Владимир Агатов — Темная ночь </vt:lpstr>
      <vt:lpstr>Презентация PowerPoint</vt:lpstr>
      <vt:lpstr>Булат Окуджава — Нам нужна одна победа </vt:lpstr>
      <vt:lpstr>Презентация PowerPoint</vt:lpstr>
      <vt:lpstr>Матвей Блантер, Михаил Исаковский — Катюша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2025-09-30T04:45:49Z</dcterms:created>
  <dcterms:modified xsi:type="dcterms:W3CDTF">2025-09-30T04:45:49Z</dcterms:modified>
</cp:coreProperties>
</file>