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9" r:id="rId31"/>
    <p:sldId id="290" r:id="rId32"/>
    <p:sldId id="291" r:id="rId33"/>
    <p:sldId id="298" r:id="rId34"/>
    <p:sldId id="292" r:id="rId35"/>
    <p:sldId id="293" r:id="rId36"/>
    <p:sldId id="296" r:id="rId37"/>
    <p:sldId id="297" r:id="rId38"/>
  </p:sldIdLst>
  <p:sldSz cx="18288000" cy="10287000"/>
  <p:notesSz cx="6858000" cy="9144000"/>
  <p:embeddedFontLst>
    <p:embeddedFont>
      <p:font typeface="Montserrat" panose="00000500000000000000" pitchFamily="2" charset="-52"/>
      <p:regular r:id="rId39"/>
      <p:bold r:id="rId40"/>
      <p:italic r:id="rId41"/>
      <p:boldItalic r:id="rId42"/>
    </p:embeddedFont>
    <p:embeddedFont>
      <p:font typeface="Montserrat Bold" panose="00000800000000000000" charset="-52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58" d="100"/>
          <a:sy n="58" d="100"/>
        </p:scale>
        <p:origin x="54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7823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2419" y="2370672"/>
            <a:ext cx="14203160" cy="3095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Город Гусиноозёрск – административный центр Селенгинского района и городского поселения «Город Гусиноозёрск».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 знаете ли Вы его прежнее название?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29997" y="5696439"/>
            <a:ext cx="5395583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Галуута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нуур</a:t>
            </a:r>
            <a:endParaRPr lang="ru-RU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29997" y="6863865"/>
            <a:ext cx="4252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Озёрное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581321" y="5658762"/>
            <a:ext cx="43819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Шахты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48191" y="6848498"/>
            <a:ext cx="423803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Тухум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234307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Официальной датой образования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Селенгинского района является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3902702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 июня 1993 г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9" y="6312097"/>
            <a:ext cx="3902702" cy="1047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 декабря 1923 г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87227" y="6257925"/>
            <a:ext cx="5252773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 сентября 1763 г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53446" y="5078630"/>
            <a:ext cx="4615533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 ноября 1873 г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62200" y="201421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134541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Со сколькими районами Бурятии граничит Селенгинский район? 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53000" y="5118003"/>
            <a:ext cx="4831124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953000" y="6345856"/>
            <a:ext cx="54033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6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14922" y="5119021"/>
            <a:ext cx="55354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10153" y="6299852"/>
            <a:ext cx="714496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104900"/>
            <a:ext cx="14203160" cy="6732902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33600" y="1350370"/>
            <a:ext cx="13159390" cy="435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 стойкость и отвагу, проявленные бурятскими казаками в войне с наполеоновскими полчищами, установлен памятник обелиск на кладбище в Варшаве - столице Польши. Эти воины покрыли себя неувядаемой славой в обороне Севастополя в войне 1854-1855 годов.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 ком идёт речь?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55431" y="5663898"/>
            <a:ext cx="5935254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37й Селенгинский конный батальон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32240" y="6800210"/>
            <a:ext cx="6484530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5й Селенгинский стрелковый полк </a:t>
            </a: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77400" y="5607156"/>
            <a:ext cx="6294235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41й Селенгинский пехотный полк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91600" y="6756155"/>
            <a:ext cx="6964160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1й Селенгинский казачий батальон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43200" y="3164294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из населенных пунктов Селенгинского района никогда не был его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административным центром?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7496" y="5283806"/>
            <a:ext cx="422231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Селендума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Тамча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9800" y="5325100"/>
            <a:ext cx="486605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Новоселенгинск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10600" y="6528896"/>
            <a:ext cx="549902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Жаргаланта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73092"/>
            <a:ext cx="14203160" cy="7342208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57510" y="1217225"/>
            <a:ext cx="13159390" cy="435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Бара́с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Цырета́рович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Халза́нов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— советский, российский и бурятский киноактёр, кинорежиссёр и поэт, член Союза кинематографистов СССР, член Союза писателей России, заслуженный деятель искусств Бурятии, лауреат Государственной премии Республики Бурятия.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его место рождения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55501" y="6116876"/>
            <a:ext cx="600739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Жаргаланта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55501" y="6957745"/>
            <a:ext cx="62816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Зурган-Дэбэ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82000" y="6156437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Гусиноозерск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58400" y="6997307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Нур-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Тухум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844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53269" y="1222432"/>
            <a:ext cx="13159390" cy="3724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 называется место, где сохранились исторические изображения человечков, орлов, магические пятна, крестообразные и солярные знаки, оградки и др.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Является комплексным памятником природы федерального уровня.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4305" y="5481363"/>
            <a:ext cx="625013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Удунгинская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падь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3269" y="7101452"/>
            <a:ext cx="678353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Темникская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пещера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382000" y="5538891"/>
            <a:ext cx="645231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Селенгинская скала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67358" y="7113581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Загустайский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грот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71700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38400" y="2676222"/>
            <a:ext cx="13159390" cy="24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Гусиное,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Камышиное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Черное, Круглое, Солёное, Щучье и др.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еще озеро расположено на территории Селенгинского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78196" y="5573414"/>
            <a:ext cx="460408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Абрамовское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59044" y="6448091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Таёжное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601200" y="5599287"/>
            <a:ext cx="4551793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Окунёво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0" y="6473779"/>
            <a:ext cx="57848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Медвежье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3160775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муниципальных образований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 Селенгинском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19778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1" y="6115050"/>
            <a:ext cx="1594604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35466" y="5086350"/>
            <a:ext cx="192000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5466" y="6105525"/>
            <a:ext cx="192000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305866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1932958"/>
            <a:ext cx="13159390" cy="309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На территории этого дацана, находится легендарный археологический памятник </a:t>
            </a:r>
          </a:p>
          <a:p>
            <a:pPr algn="ctr">
              <a:lnSpc>
                <a:spcPts val="4899"/>
              </a:lnSpc>
            </a:pP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оленный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камень Алтан-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Сэргэ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(«Золотая коновязь»), которому, по определению археологов, 3—5 тысяч лет.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554968"/>
            <a:ext cx="51782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Бултумурский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дацан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60863" y="6728467"/>
            <a:ext cx="5492737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Ацайский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дацан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3200" y="5535154"/>
            <a:ext cx="4806037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Загустайский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дацан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363200" y="6651969"/>
            <a:ext cx="4577437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Тамчинский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дацан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117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92284" y="647700"/>
            <a:ext cx="1378815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buAutoNum type="arabicPeriod"/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святыня изображена на картине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487C9F-6FA5-81B3-718E-6D2EC5FA8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14500"/>
            <a:ext cx="8814163" cy="661062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90600" y="991396"/>
            <a:ext cx="15292744" cy="1210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Заслуженная артистка Республики Бурятия, мастер спорта по стрельбе из лука, гвардии младший сержант ВДВ в запасе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7499965-85AD-8402-6371-A2FD83595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476500"/>
            <a:ext cx="4953000" cy="61912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43342" y="1104900"/>
            <a:ext cx="16286916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Гвардии сержант, полный кавалер ордена Славы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AEA33-2410-A7E7-4383-27777ADF2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800" y="1866900"/>
            <a:ext cx="10160000" cy="6769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-31058" y="876300"/>
            <a:ext cx="17283315" cy="1615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Заслуженный тренер России. </a:t>
            </a:r>
          </a:p>
          <a:p>
            <a:pPr algn="ctr"/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Подготовил более 4 мастеров международного класса, 11 мастеров спорта, более 40 кандидатов в мастера спорта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5FBECF-3D1B-B21D-13A1-FAAA29FD3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491742"/>
            <a:ext cx="4114800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173" y="929802"/>
            <a:ext cx="17283315" cy="1210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 легенде, на дне этого озера находится затонувший, после наводнения, дацан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993366-B222-8B3E-0B23-6397AF10C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830" y="2247900"/>
            <a:ext cx="8382000" cy="62864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726735"/>
            <a:ext cx="1666875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Имена талисманов-символов Селенгинского района 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698D03-D11E-7539-53DD-74F45A47D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741698"/>
            <a:ext cx="7705725" cy="51339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838200"/>
            <a:ext cx="16490258" cy="1838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Целебный источник на территории Селенгинского района, применяются для лечения нервной системы, кожных заболеваний и болезней опорно-двигательной системы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893EB0-A120-2857-D72A-476187AB96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857500"/>
            <a:ext cx="8229600" cy="54863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7261516" cy="1838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 предприятие обеспечивает электроэнергией потребителей Бурятии и соседних регионов, а также тепловой энергией город Гусиноозёрск.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2CFD65-9C3F-CF2C-B766-50BC90B23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738" y="2453052"/>
            <a:ext cx="8698524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748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r>
              <a:rPr lang="ru-RU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endParaRPr lang="en-US" sz="4499" b="1" dirty="0">
              <a:solidFill>
                <a:srgbClr val="FF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498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Олений камень («Алтан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Сэргэ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»)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Дарима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Бадмаевна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Цырендондопова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Гурдоржи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́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Султу́мович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Шара́пов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Иринцеев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Виликтон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Юрьевич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Гусиное Озеро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Баир и Дарима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Источник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Агсурга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Гусиноозерская ГРЭС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420F4A-3F0C-F0D1-4400-20945D92B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104900"/>
            <a:ext cx="11125200" cy="673180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43871F-465F-F1B6-9489-D8258750B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790700"/>
            <a:ext cx="10591800" cy="578287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212003B-78AD-574D-05C1-400A71893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333500"/>
            <a:ext cx="10439400" cy="658965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66491D-41FD-C4B7-62BE-0AFFFC807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943100"/>
            <a:ext cx="10058400" cy="586225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027F99-C720-EF1A-A5E2-B22AC8453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562100"/>
            <a:ext cx="10476914" cy="6172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5378" y="3771900"/>
            <a:ext cx="5437244" cy="3095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Жаргаланта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Шахта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Селенга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Щучье Озеро</a:t>
            </a: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Скала Англичанка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226435" y="3617186"/>
            <a:ext cx="2349342" cy="2401744"/>
          </a:xfrm>
          <a:custGeom>
            <a:avLst/>
            <a:gdLst/>
            <a:ahLst/>
            <a:cxnLst/>
            <a:rect l="l" t="t" r="r" b="b"/>
            <a:pathLst>
              <a:path w="2349342" h="2401744">
                <a:moveTo>
                  <a:pt x="0" y="0"/>
                </a:moveTo>
                <a:lnTo>
                  <a:pt x="2349342" y="0"/>
                </a:lnTo>
                <a:lnTo>
                  <a:pt x="2349342" y="2401744"/>
                </a:lnTo>
                <a:lnTo>
                  <a:pt x="0" y="24017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4485" y="3217090"/>
            <a:ext cx="6695361" cy="2781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Ответьте на вопросы: 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</a:t>
            </a:r>
          </a:p>
          <a:p>
            <a:pPr marL="514350" indent="-514350">
              <a:lnSpc>
                <a:spcPts val="5599"/>
              </a:lnSpc>
              <a:buFontTx/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А</a:t>
            </a:r>
            <a:r>
              <a:rPr lang="en-US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втор</a:t>
            </a: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текста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Композитор </a:t>
            </a:r>
            <a:endParaRPr lang="en-US" sz="28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1" name="Селенгинскийрайон-ГимнСеленги_(allmp3.su)">
            <a:hlinkClick r:id="" action="ppaction://media"/>
            <a:extLst>
              <a:ext uri="{FF2B5EF4-FFF2-40B4-BE49-F238E27FC236}">
                <a16:creationId xmlns:a16="http://schemas.microsoft.com/office/drawing/2014/main" id="{EB5BDB3F-81D8-69A2-0D8F-8FF0F82F8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258800" y="617311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03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64485" y="3217090"/>
            <a:ext cx="6695361" cy="421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Ответьте на вопросы: 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</a:t>
            </a:r>
          </a:p>
          <a:p>
            <a:pPr marL="514350" indent="-514350">
              <a:lnSpc>
                <a:spcPts val="5599"/>
              </a:lnSpc>
              <a:buFontTx/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А</a:t>
            </a:r>
            <a:r>
              <a:rPr lang="en-US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втор</a:t>
            </a: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текста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Композитор </a:t>
            </a:r>
          </a:p>
          <a:p>
            <a:pPr marL="514350" indent="-514350">
              <a:lnSpc>
                <a:spcPts val="5599"/>
              </a:lnSpc>
              <a:buAutoNum type="arabicPeriod"/>
            </a:pPr>
            <a:r>
              <a:rPr lang="ru-RU" sz="28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Кому посвящается?</a:t>
            </a:r>
          </a:p>
          <a:p>
            <a:pPr>
              <a:lnSpc>
                <a:spcPts val="5599"/>
              </a:lnSpc>
            </a:pPr>
            <a:endParaRPr lang="en-US" sz="28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06 Селенгинский вальс">
            <a:hlinkClick r:id="" action="ppaction://media"/>
            <a:extLst>
              <a:ext uri="{FF2B5EF4-FFF2-40B4-BE49-F238E27FC236}">
                <a16:creationId xmlns:a16="http://schemas.microsoft.com/office/drawing/2014/main" id="{96EACAF1-CE68-4EDF-72D5-22DCEDE45B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79589" y="2400300"/>
            <a:ext cx="6443033" cy="48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8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734300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24332" y="1231360"/>
            <a:ext cx="7482693" cy="6796016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7105927" cy="2819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Заслуженная артистка Республики Бурятия.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имя и место рождения.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ED9FBE-3F88-7782-8FF6-C2F93C46A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928" y="2200493"/>
            <a:ext cx="6667500" cy="4857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softEdge rad="63500"/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77400" y="800100"/>
            <a:ext cx="6501275" cy="7131386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9118" y="4070349"/>
            <a:ext cx="6907768" cy="210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изображен на фото? Звание? Откуда родом? 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800DB3-F44C-B490-B7B5-0476C2AD2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00" y="1353427"/>
            <a:ext cx="4466148" cy="626136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293999" y="1104900"/>
            <a:ext cx="9638394" cy="7467600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583024" y="1232907"/>
            <a:ext cx="706034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72000" y="2356326"/>
            <a:ext cx="8579796" cy="5574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  <a:buAutoNum type="arabicPeriod"/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 СЕЛЕНГИ, </a:t>
            </a: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Сл. Виктора Харитонова, </a:t>
            </a: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Муз.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Пурбо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Дамиранова</a:t>
            </a:r>
            <a:endParaRPr lang="ru-RU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Селенгинский вальс, муз. и сл.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Энгельсина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Гармаева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посвящается 41-му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пехо́тному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Селенги́нскому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полку  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Сэсэг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Аюшеева, с.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Ехэ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-Цаган</a:t>
            </a: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Герой РФ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Дарковский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Владимир Станиславович, с. Селендума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EE1A26-3FA2-E3BF-0C2D-B7CFC89DA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6900"/>
            <a:ext cx="18440400" cy="12293600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152400" y="6241785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2903" y="6472087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9E1DAA8-1B3C-2715-8DFA-E6410FCCB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57" y="673421"/>
            <a:ext cx="4381500" cy="438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1351</TotalTime>
  <Words>717</Words>
  <Application>Microsoft Office PowerPoint</Application>
  <PresentationFormat>Произвольный</PresentationFormat>
  <Paragraphs>119</Paragraphs>
  <Slides>37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Montserrat Bold</vt:lpstr>
      <vt:lpstr>Montserrat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РДШ16</cp:lastModifiedBy>
  <cp:revision>24</cp:revision>
  <dcterms:created xsi:type="dcterms:W3CDTF">2006-08-16T00:00:00Z</dcterms:created>
  <dcterms:modified xsi:type="dcterms:W3CDTF">2025-02-17T04:07:54Z</dcterms:modified>
  <dc:identifier>DAGcI845alw</dc:identifier>
</cp:coreProperties>
</file>